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5" r:id="rId3"/>
    <p:sldId id="338" r:id="rId4"/>
    <p:sldId id="382" r:id="rId5"/>
    <p:sldId id="317" r:id="rId6"/>
    <p:sldId id="318" r:id="rId7"/>
    <p:sldId id="393" r:id="rId8"/>
    <p:sldId id="395" r:id="rId9"/>
    <p:sldId id="396" r:id="rId10"/>
    <p:sldId id="266" r:id="rId11"/>
    <p:sldId id="268" r:id="rId12"/>
    <p:sldId id="397" r:id="rId13"/>
    <p:sldId id="325" r:id="rId14"/>
    <p:sldId id="389" r:id="rId15"/>
    <p:sldId id="388" r:id="rId16"/>
    <p:sldId id="323" r:id="rId17"/>
    <p:sldId id="330" r:id="rId18"/>
    <p:sldId id="392" r:id="rId19"/>
    <p:sldId id="384" r:id="rId20"/>
    <p:sldId id="331" r:id="rId21"/>
    <p:sldId id="385" r:id="rId22"/>
    <p:sldId id="386" r:id="rId23"/>
    <p:sldId id="387" r:id="rId24"/>
    <p:sldId id="320" r:id="rId25"/>
    <p:sldId id="326" r:id="rId26"/>
    <p:sldId id="391" r:id="rId27"/>
    <p:sldId id="398" r:id="rId28"/>
    <p:sldId id="383" r:id="rId29"/>
    <p:sldId id="273" r:id="rId3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6" autoAdjust="0"/>
    <p:restoredTop sz="86355" autoAdjust="0"/>
  </p:normalViewPr>
  <p:slideViewPr>
    <p:cSldViewPr snapToGrid="0">
      <p:cViewPr varScale="1">
        <p:scale>
          <a:sx n="75" d="100"/>
          <a:sy n="75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B2366-CC6D-4D12-9E91-7F3D6AEB04CC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F06DE2-C4E1-42E9-97F7-7A798A2F8CBB}">
      <dgm:prSet phldrT="[Text]" custT="1"/>
      <dgm:spPr/>
      <dgm:t>
        <a:bodyPr/>
        <a:lstStyle/>
        <a:p>
          <a:pPr algn="ctr"/>
          <a:r>
            <a:rPr lang="en-US" sz="2800" b="1" dirty="0"/>
            <a:t>Patron</a:t>
          </a:r>
        </a:p>
      </dgm:t>
    </dgm:pt>
    <dgm:pt modelId="{A9F44C11-C229-4304-87B1-F220B212C8C3}" type="parTrans" cxnId="{1867E8DD-B5DD-47AD-A8CF-8CAC8192AD69}">
      <dgm:prSet/>
      <dgm:spPr/>
      <dgm:t>
        <a:bodyPr/>
        <a:lstStyle/>
        <a:p>
          <a:endParaRPr lang="en-US" sz="2400"/>
        </a:p>
      </dgm:t>
    </dgm:pt>
    <dgm:pt modelId="{6CC32ECC-7CE1-4AF0-9845-05DF1C36E71B}" type="sibTrans" cxnId="{1867E8DD-B5DD-47AD-A8CF-8CAC8192AD69}">
      <dgm:prSet/>
      <dgm:spPr/>
      <dgm:t>
        <a:bodyPr/>
        <a:lstStyle/>
        <a:p>
          <a:endParaRPr lang="en-US" sz="2400"/>
        </a:p>
      </dgm:t>
    </dgm:pt>
    <dgm:pt modelId="{CD32C3FD-C93B-401E-9EF2-D0F01BB8E090}">
      <dgm:prSet phldrT="[Text]" custT="1"/>
      <dgm:spPr/>
      <dgm:t>
        <a:bodyPr vert="horz"/>
        <a:lstStyle/>
        <a:p>
          <a:pPr algn="l"/>
          <a:r>
            <a:rPr lang="en-US" sz="1600" b="1" dirty="0"/>
            <a:t>MARKETS/ DISTRIBUTES ART</a:t>
          </a:r>
        </a:p>
      </dgm:t>
    </dgm:pt>
    <dgm:pt modelId="{45E559A8-EA68-4FD0-8FE9-58EBC2CB978D}" type="parTrans" cxnId="{DEF0388F-EF8E-4ACF-BBCE-9EDCE25AB27B}">
      <dgm:prSet/>
      <dgm:spPr/>
      <dgm:t>
        <a:bodyPr/>
        <a:lstStyle/>
        <a:p>
          <a:endParaRPr lang="en-US" sz="2400"/>
        </a:p>
      </dgm:t>
    </dgm:pt>
    <dgm:pt modelId="{60427FB8-36A7-4693-A8DF-DFC5E84EE9D0}" type="sibTrans" cxnId="{DEF0388F-EF8E-4ACF-BBCE-9EDCE25AB27B}">
      <dgm:prSet/>
      <dgm:spPr/>
      <dgm:t>
        <a:bodyPr/>
        <a:lstStyle/>
        <a:p>
          <a:endParaRPr lang="en-US" sz="2400"/>
        </a:p>
      </dgm:t>
    </dgm:pt>
    <dgm:pt modelId="{B04C85DE-8E87-43F7-A981-5F2FFE0FB8F7}">
      <dgm:prSet phldrT="[Text]" custT="1"/>
      <dgm:spPr/>
      <dgm:t>
        <a:bodyPr vert="horz"/>
        <a:lstStyle/>
        <a:p>
          <a:pPr algn="l"/>
          <a:r>
            <a:rPr lang="en-US" sz="1600" b="0" dirty="0"/>
            <a:t>Commercial</a:t>
          </a:r>
        </a:p>
      </dgm:t>
    </dgm:pt>
    <dgm:pt modelId="{FA34B738-1465-4EAC-9CD3-F5266BAB1D85}" type="parTrans" cxnId="{5E3F6050-E4C6-4F3E-B6A8-4D40904E1042}">
      <dgm:prSet/>
      <dgm:spPr/>
      <dgm:t>
        <a:bodyPr/>
        <a:lstStyle/>
        <a:p>
          <a:endParaRPr lang="en-US" sz="2400"/>
        </a:p>
      </dgm:t>
    </dgm:pt>
    <dgm:pt modelId="{E02505E2-2477-4E7E-8549-49550CA98C4E}" type="sibTrans" cxnId="{5E3F6050-E4C6-4F3E-B6A8-4D40904E1042}">
      <dgm:prSet/>
      <dgm:spPr/>
      <dgm:t>
        <a:bodyPr/>
        <a:lstStyle/>
        <a:p>
          <a:endParaRPr lang="en-US" sz="2400"/>
        </a:p>
      </dgm:t>
    </dgm:pt>
    <dgm:pt modelId="{8281010F-F636-48D1-9691-593F58815D0B}">
      <dgm:prSet phldrT="[Text]" custT="1"/>
      <dgm:spPr/>
      <dgm:t>
        <a:bodyPr vert="horz"/>
        <a:lstStyle/>
        <a:p>
          <a:pPr algn="l"/>
          <a:r>
            <a:rPr lang="en-US" sz="1600" b="0" dirty="0"/>
            <a:t>Occasional </a:t>
          </a:r>
        </a:p>
      </dgm:t>
    </dgm:pt>
    <dgm:pt modelId="{F5E34ACE-089A-48AB-BA0A-71F95F80085C}" type="parTrans" cxnId="{B46E7CED-5FD0-4F44-B1E6-685364EDDCD6}">
      <dgm:prSet/>
      <dgm:spPr/>
      <dgm:t>
        <a:bodyPr/>
        <a:lstStyle/>
        <a:p>
          <a:endParaRPr lang="en-US" sz="2400"/>
        </a:p>
      </dgm:t>
    </dgm:pt>
    <dgm:pt modelId="{6C02F4DD-6893-4804-BDAD-102F06C95A62}" type="sibTrans" cxnId="{B46E7CED-5FD0-4F44-B1E6-685364EDDCD6}">
      <dgm:prSet/>
      <dgm:spPr/>
      <dgm:t>
        <a:bodyPr/>
        <a:lstStyle/>
        <a:p>
          <a:endParaRPr lang="en-US" sz="2400"/>
        </a:p>
      </dgm:t>
    </dgm:pt>
    <dgm:pt modelId="{84EA0D8C-E390-4F6C-AE96-764CE9662F6C}">
      <dgm:prSet phldrT="[Text]" custT="1"/>
      <dgm:spPr/>
      <dgm:t>
        <a:bodyPr/>
        <a:lstStyle/>
        <a:p>
          <a:pPr algn="l"/>
          <a:r>
            <a:rPr lang="en-US" sz="1600" b="0" dirty="0"/>
            <a:t>[venue’s customer]</a:t>
          </a:r>
        </a:p>
      </dgm:t>
    </dgm:pt>
    <dgm:pt modelId="{2FDFB5C6-347A-4847-9F94-CE06647AF2DB}" type="parTrans" cxnId="{B8D307E1-A83C-48D1-8C45-7C878B410B9C}">
      <dgm:prSet/>
      <dgm:spPr/>
      <dgm:t>
        <a:bodyPr/>
        <a:lstStyle/>
        <a:p>
          <a:endParaRPr lang="en-US" sz="2400"/>
        </a:p>
      </dgm:t>
    </dgm:pt>
    <dgm:pt modelId="{6A2FF3EB-6335-49E5-B9AB-59069EA04197}" type="sibTrans" cxnId="{B8D307E1-A83C-48D1-8C45-7C878B410B9C}">
      <dgm:prSet/>
      <dgm:spPr/>
      <dgm:t>
        <a:bodyPr/>
        <a:lstStyle/>
        <a:p>
          <a:endParaRPr lang="en-US" sz="2400"/>
        </a:p>
      </dgm:t>
    </dgm:pt>
    <dgm:pt modelId="{959B8367-D32E-470D-BCA9-37A0F090BDD4}">
      <dgm:prSet phldrT="[Text]" custT="1"/>
      <dgm:spPr/>
      <dgm:t>
        <a:bodyPr vert="horz"/>
        <a:lstStyle/>
        <a:p>
          <a:pPr algn="ctr"/>
          <a:r>
            <a:rPr lang="en-US" sz="2800" b="1" dirty="0"/>
            <a:t>Presenter</a:t>
          </a:r>
          <a:endParaRPr lang="en-US" sz="3200" b="1" dirty="0"/>
        </a:p>
      </dgm:t>
    </dgm:pt>
    <dgm:pt modelId="{AD2B9B94-363F-4B9C-993B-1C5BCD149BD8}" type="parTrans" cxnId="{BE3A408F-35A6-4934-8620-9E66186FC4A8}">
      <dgm:prSet/>
      <dgm:spPr/>
      <dgm:t>
        <a:bodyPr/>
        <a:lstStyle/>
        <a:p>
          <a:endParaRPr lang="en-US" sz="2400"/>
        </a:p>
      </dgm:t>
    </dgm:pt>
    <dgm:pt modelId="{5AC64B98-87E4-4939-BA13-90E1BB947AF4}" type="sibTrans" cxnId="{BE3A408F-35A6-4934-8620-9E66186FC4A8}">
      <dgm:prSet/>
      <dgm:spPr/>
      <dgm:t>
        <a:bodyPr/>
        <a:lstStyle/>
        <a:p>
          <a:endParaRPr lang="en-US" sz="2400"/>
        </a:p>
      </dgm:t>
    </dgm:pt>
    <dgm:pt modelId="{8CB0D29F-6625-410B-8936-D23E67718302}">
      <dgm:prSet phldrT="[Text]" custT="1"/>
      <dgm:spPr/>
      <dgm:t>
        <a:bodyPr/>
        <a:lstStyle/>
        <a:p>
          <a:pPr algn="l"/>
          <a:r>
            <a:rPr lang="en-US" sz="1600" b="0" dirty="0"/>
            <a:t>Independent Performers</a:t>
          </a:r>
        </a:p>
      </dgm:t>
    </dgm:pt>
    <dgm:pt modelId="{83919550-0993-4C51-A723-4B3E170F1D03}">
      <dgm:prSet phldrT="[Text]" custT="1"/>
      <dgm:spPr/>
      <dgm:t>
        <a:bodyPr vert="horz"/>
        <a:lstStyle/>
        <a:p>
          <a:pPr algn="ctr"/>
          <a:r>
            <a:rPr lang="en-US" sz="2800" b="1" dirty="0"/>
            <a:t>Producer</a:t>
          </a:r>
          <a:endParaRPr lang="en-US" sz="1400" b="1" dirty="0"/>
        </a:p>
      </dgm:t>
    </dgm:pt>
    <dgm:pt modelId="{D3ECA50D-B8A5-4E96-9B6D-93A18AF2F275}" type="sibTrans" cxnId="{5031CB7F-BB77-4F0A-9341-AA9D31EB49F7}">
      <dgm:prSet/>
      <dgm:spPr/>
      <dgm:t>
        <a:bodyPr/>
        <a:lstStyle/>
        <a:p>
          <a:endParaRPr lang="en-US" sz="4400"/>
        </a:p>
      </dgm:t>
    </dgm:pt>
    <dgm:pt modelId="{B7D89CFF-76DD-4970-B534-8E339246EAF9}" type="parTrans" cxnId="{5031CB7F-BB77-4F0A-9341-AA9D31EB49F7}">
      <dgm:prSet/>
      <dgm:spPr/>
      <dgm:t>
        <a:bodyPr/>
        <a:lstStyle/>
        <a:p>
          <a:endParaRPr lang="en-US" sz="4400"/>
        </a:p>
      </dgm:t>
    </dgm:pt>
    <dgm:pt modelId="{A66ECA24-5CB1-48BF-BE30-B89BCD0AB011}" type="sibTrans" cxnId="{8D49713F-AA14-47F8-B790-68FE2494B750}">
      <dgm:prSet/>
      <dgm:spPr/>
      <dgm:t>
        <a:bodyPr/>
        <a:lstStyle/>
        <a:p>
          <a:endParaRPr lang="en-US" sz="2400"/>
        </a:p>
      </dgm:t>
    </dgm:pt>
    <dgm:pt modelId="{3B085E3B-BCD6-4B9B-8B26-BC841389A0D0}" type="parTrans" cxnId="{8D49713F-AA14-47F8-B790-68FE2494B750}">
      <dgm:prSet/>
      <dgm:spPr/>
      <dgm:t>
        <a:bodyPr/>
        <a:lstStyle/>
        <a:p>
          <a:endParaRPr lang="en-US" sz="2400"/>
        </a:p>
      </dgm:t>
    </dgm:pt>
    <dgm:pt modelId="{D3C53740-B5EC-4FCA-A2B9-57654FC778F4}">
      <dgm:prSet phldrT="[Text]" custT="1"/>
      <dgm:spPr/>
      <dgm:t>
        <a:bodyPr vert="horz"/>
        <a:lstStyle/>
        <a:p>
          <a:pPr algn="ctr"/>
          <a:r>
            <a:rPr lang="en-US" sz="2800" b="1" dirty="0"/>
            <a:t>Creator</a:t>
          </a:r>
        </a:p>
      </dgm:t>
    </dgm:pt>
    <dgm:pt modelId="{E237428C-EFA2-491B-87DE-B6F1818D5DC7}" type="parTrans" cxnId="{8C1073C6-F071-4CE7-8D30-42750F0DA48F}">
      <dgm:prSet/>
      <dgm:spPr/>
      <dgm:t>
        <a:bodyPr/>
        <a:lstStyle/>
        <a:p>
          <a:endParaRPr lang="en-US" sz="2400"/>
        </a:p>
      </dgm:t>
    </dgm:pt>
    <dgm:pt modelId="{6CF6ED53-523C-44C9-8B45-6C0564955527}" type="sibTrans" cxnId="{8C1073C6-F071-4CE7-8D30-42750F0DA48F}">
      <dgm:prSet/>
      <dgm:spPr/>
      <dgm:t>
        <a:bodyPr/>
        <a:lstStyle/>
        <a:p>
          <a:endParaRPr lang="en-US" sz="2400"/>
        </a:p>
      </dgm:t>
    </dgm:pt>
    <dgm:pt modelId="{8601323E-7D1D-459C-BEE9-6F702597311C}">
      <dgm:prSet phldrT="[Text]" custT="1"/>
      <dgm:spPr/>
      <dgm:t>
        <a:bodyPr vert="horz"/>
        <a:lstStyle/>
        <a:p>
          <a:pPr algn="l"/>
          <a:r>
            <a:rPr lang="en-US" sz="1600" b="1" dirty="0"/>
            <a:t>MAKES ART</a:t>
          </a:r>
        </a:p>
      </dgm:t>
    </dgm:pt>
    <dgm:pt modelId="{5E015469-B3AF-4B79-A25F-9CFF0F018645}" type="parTrans" cxnId="{F0E1D6EA-FFA8-433B-A69A-D0DEA04A9795}">
      <dgm:prSet/>
      <dgm:spPr/>
      <dgm:t>
        <a:bodyPr/>
        <a:lstStyle/>
        <a:p>
          <a:endParaRPr lang="en-US" sz="2400"/>
        </a:p>
      </dgm:t>
    </dgm:pt>
    <dgm:pt modelId="{5E343E92-B096-4B1C-880C-63736CA0AF79}" type="sibTrans" cxnId="{F0E1D6EA-FFA8-433B-A69A-D0DEA04A9795}">
      <dgm:prSet/>
      <dgm:spPr/>
      <dgm:t>
        <a:bodyPr/>
        <a:lstStyle/>
        <a:p>
          <a:endParaRPr lang="en-US" sz="2400"/>
        </a:p>
      </dgm:t>
    </dgm:pt>
    <dgm:pt modelId="{9B858E76-1A7F-4899-BEFD-1B643CF5E703}">
      <dgm:prSet phldrT="[Text]" custT="1"/>
      <dgm:spPr/>
      <dgm:t>
        <a:bodyPr vert="horz"/>
        <a:lstStyle/>
        <a:p>
          <a:pPr algn="l"/>
          <a:r>
            <a:rPr lang="en-US" sz="1600" b="0" dirty="0"/>
            <a:t>Choreographers</a:t>
          </a:r>
        </a:p>
      </dgm:t>
    </dgm:pt>
    <dgm:pt modelId="{77C3A281-999F-4309-8DB8-E8B969665865}" type="parTrans" cxnId="{493836F3-1B09-42C2-A589-BBB52CE1EFB9}">
      <dgm:prSet/>
      <dgm:spPr/>
      <dgm:t>
        <a:bodyPr/>
        <a:lstStyle/>
        <a:p>
          <a:endParaRPr lang="en-US" sz="2400"/>
        </a:p>
      </dgm:t>
    </dgm:pt>
    <dgm:pt modelId="{2A0FA153-ED66-41A7-A805-5AB7827A45A0}" type="sibTrans" cxnId="{493836F3-1B09-42C2-A589-BBB52CE1EFB9}">
      <dgm:prSet/>
      <dgm:spPr/>
      <dgm:t>
        <a:bodyPr/>
        <a:lstStyle/>
        <a:p>
          <a:endParaRPr lang="en-US" sz="2400"/>
        </a:p>
      </dgm:t>
    </dgm:pt>
    <dgm:pt modelId="{07B98E67-E66D-4DE9-941C-0C225351D455}">
      <dgm:prSet phldrT="[Text]" custT="1"/>
      <dgm:spPr/>
      <dgm:t>
        <a:bodyPr vert="horz"/>
        <a:lstStyle/>
        <a:p>
          <a:pPr algn="l"/>
          <a:r>
            <a:rPr lang="en-US" sz="1600" b="0" dirty="0"/>
            <a:t>Composers</a:t>
          </a:r>
        </a:p>
      </dgm:t>
    </dgm:pt>
    <dgm:pt modelId="{C233D2C4-3E2F-4D19-AB60-96FE39DFB525}" type="parTrans" cxnId="{6F9B0066-1B9B-48EE-A17F-5DF115D1CC3B}">
      <dgm:prSet/>
      <dgm:spPr/>
      <dgm:t>
        <a:bodyPr/>
        <a:lstStyle/>
        <a:p>
          <a:endParaRPr lang="en-US" sz="2400"/>
        </a:p>
      </dgm:t>
    </dgm:pt>
    <dgm:pt modelId="{D5CAB8FC-2DF6-43BB-9456-7FC99A4E41F1}" type="sibTrans" cxnId="{6F9B0066-1B9B-48EE-A17F-5DF115D1CC3B}">
      <dgm:prSet/>
      <dgm:spPr/>
      <dgm:t>
        <a:bodyPr/>
        <a:lstStyle/>
        <a:p>
          <a:endParaRPr lang="en-US" sz="2400"/>
        </a:p>
      </dgm:t>
    </dgm:pt>
    <dgm:pt modelId="{CEF0288B-E91C-4269-9A6F-4F125F0F77BC}">
      <dgm:prSet phldrT="[Text]" custT="1"/>
      <dgm:spPr/>
      <dgm:t>
        <a:bodyPr/>
        <a:lstStyle/>
        <a:p>
          <a:pPr algn="l"/>
          <a:r>
            <a:rPr lang="en-US" sz="1600" b="1" dirty="0"/>
            <a:t>MAKES / INTERPRETS ART</a:t>
          </a:r>
        </a:p>
      </dgm:t>
    </dgm:pt>
    <dgm:pt modelId="{F4D527B8-29BE-4DC6-A446-18854F894418}" type="parTrans" cxnId="{1C8F2191-E309-4046-B262-0028AE6C0E8A}">
      <dgm:prSet/>
      <dgm:spPr/>
      <dgm:t>
        <a:bodyPr/>
        <a:lstStyle/>
        <a:p>
          <a:endParaRPr lang="en-US" sz="2400"/>
        </a:p>
      </dgm:t>
    </dgm:pt>
    <dgm:pt modelId="{41413261-2550-44FC-A667-0F0415448DD8}" type="sibTrans" cxnId="{1C8F2191-E309-4046-B262-0028AE6C0E8A}">
      <dgm:prSet/>
      <dgm:spPr/>
      <dgm:t>
        <a:bodyPr/>
        <a:lstStyle/>
        <a:p>
          <a:endParaRPr lang="en-US" sz="2400"/>
        </a:p>
      </dgm:t>
    </dgm:pt>
    <dgm:pt modelId="{CA654D89-A224-4430-A323-2796DCC59768}">
      <dgm:prSet phldrT="[Text]" custT="1"/>
      <dgm:spPr/>
      <dgm:t>
        <a:bodyPr/>
        <a:lstStyle/>
        <a:p>
          <a:pPr algn="l"/>
          <a:r>
            <a:rPr lang="en-US" sz="1600" b="0" dirty="0"/>
            <a:t>Pays: Performers, designers, directors, rehearsal, most tour costs  </a:t>
          </a:r>
        </a:p>
      </dgm:t>
    </dgm:pt>
    <dgm:pt modelId="{8D83DFF2-3129-4008-9851-C368D3EF29EC}" type="parTrans" cxnId="{93624049-C8C3-40DB-8DC1-50B3FAE656AE}">
      <dgm:prSet/>
      <dgm:spPr/>
      <dgm:t>
        <a:bodyPr/>
        <a:lstStyle/>
        <a:p>
          <a:endParaRPr lang="en-US" sz="2400"/>
        </a:p>
      </dgm:t>
    </dgm:pt>
    <dgm:pt modelId="{4295E0A4-C79A-48B7-88CA-94F5EE7ED6EF}" type="sibTrans" cxnId="{93624049-C8C3-40DB-8DC1-50B3FAE656AE}">
      <dgm:prSet/>
      <dgm:spPr/>
      <dgm:t>
        <a:bodyPr/>
        <a:lstStyle/>
        <a:p>
          <a:endParaRPr lang="en-US" sz="2400"/>
        </a:p>
      </dgm:t>
    </dgm:pt>
    <dgm:pt modelId="{D86BC287-8C63-4CEB-AB53-EEF8485F0496}">
      <dgm:prSet phldrT="[Text]" custT="1"/>
      <dgm:spPr/>
      <dgm:t>
        <a:bodyPr vert="horz"/>
        <a:lstStyle/>
        <a:p>
          <a:pPr algn="l"/>
          <a:r>
            <a:rPr lang="en-US" sz="1600" b="0" dirty="0"/>
            <a:t>Storytellers</a:t>
          </a:r>
        </a:p>
      </dgm:t>
    </dgm:pt>
    <dgm:pt modelId="{EE38F0EF-47F1-4BEA-82AE-418D215AB610}" type="parTrans" cxnId="{ECBBBE4D-F2B5-4BDC-AF15-FAFDA6E014DE}">
      <dgm:prSet/>
      <dgm:spPr/>
      <dgm:t>
        <a:bodyPr/>
        <a:lstStyle/>
        <a:p>
          <a:endParaRPr lang="en-US" sz="2400"/>
        </a:p>
      </dgm:t>
    </dgm:pt>
    <dgm:pt modelId="{AAB3C18E-AC97-466C-9386-666C050769B3}" type="sibTrans" cxnId="{ECBBBE4D-F2B5-4BDC-AF15-FAFDA6E014DE}">
      <dgm:prSet/>
      <dgm:spPr/>
      <dgm:t>
        <a:bodyPr/>
        <a:lstStyle/>
        <a:p>
          <a:endParaRPr lang="en-US" sz="2400"/>
        </a:p>
      </dgm:t>
    </dgm:pt>
    <dgm:pt modelId="{69056AF8-CABE-4467-AC12-FDF68154BBA4}">
      <dgm:prSet phldrT="[Text]" custT="1"/>
      <dgm:spPr/>
      <dgm:t>
        <a:bodyPr/>
        <a:lstStyle/>
        <a:p>
          <a:pPr algn="ctr"/>
          <a:r>
            <a:rPr lang="en-US" sz="2800" b="1" dirty="0"/>
            <a:t>Venue</a:t>
          </a:r>
        </a:p>
      </dgm:t>
    </dgm:pt>
    <dgm:pt modelId="{2932F5C9-409E-4A1E-940A-E7441C9B6A67}" type="parTrans" cxnId="{73D7EEA5-0B37-4F2F-BEC0-C30D5426BC40}">
      <dgm:prSet/>
      <dgm:spPr/>
      <dgm:t>
        <a:bodyPr/>
        <a:lstStyle/>
        <a:p>
          <a:endParaRPr lang="en-US" sz="2400"/>
        </a:p>
      </dgm:t>
    </dgm:pt>
    <dgm:pt modelId="{830C328B-19F4-4493-8B7B-5249885DD3FC}" type="sibTrans" cxnId="{73D7EEA5-0B37-4F2F-BEC0-C30D5426BC40}">
      <dgm:prSet/>
      <dgm:spPr/>
      <dgm:t>
        <a:bodyPr/>
        <a:lstStyle/>
        <a:p>
          <a:endParaRPr lang="en-US" sz="2400"/>
        </a:p>
      </dgm:t>
    </dgm:pt>
    <dgm:pt modelId="{3AE26333-3BF0-4A95-8D4A-9F60874948F4}">
      <dgm:prSet phldrT="[Text]" custT="1"/>
      <dgm:spPr/>
      <dgm:t>
        <a:bodyPr vert="horz"/>
        <a:lstStyle/>
        <a:p>
          <a:pPr algn="l"/>
          <a:r>
            <a:rPr lang="en-US" sz="1600" b="0" dirty="0"/>
            <a:t>Playwrights</a:t>
          </a:r>
        </a:p>
      </dgm:t>
    </dgm:pt>
    <dgm:pt modelId="{7B187A3A-0FC1-46A1-ACF0-8E89E94C236E}" type="parTrans" cxnId="{91A498E4-E047-4567-BD16-8104BCEE20DD}">
      <dgm:prSet/>
      <dgm:spPr/>
      <dgm:t>
        <a:bodyPr/>
        <a:lstStyle/>
        <a:p>
          <a:endParaRPr lang="en-US" sz="2400"/>
        </a:p>
      </dgm:t>
    </dgm:pt>
    <dgm:pt modelId="{53E66EEB-B6DD-4BFC-BE22-FDA864880920}" type="sibTrans" cxnId="{91A498E4-E047-4567-BD16-8104BCEE20DD}">
      <dgm:prSet/>
      <dgm:spPr/>
      <dgm:t>
        <a:bodyPr/>
        <a:lstStyle/>
        <a:p>
          <a:endParaRPr lang="en-US" sz="2400"/>
        </a:p>
      </dgm:t>
    </dgm:pt>
    <dgm:pt modelId="{4F8786EB-D3F6-4982-8856-C3AC2A8035B9}">
      <dgm:prSet phldrT="[Text]" custT="1"/>
      <dgm:spPr/>
      <dgm:t>
        <a:bodyPr/>
        <a:lstStyle/>
        <a:p>
          <a:pPr algn="l"/>
          <a:r>
            <a:rPr lang="en-US" sz="1600" b="0" dirty="0"/>
            <a:t>Performing Arts Companies</a:t>
          </a:r>
        </a:p>
      </dgm:t>
    </dgm:pt>
    <dgm:pt modelId="{D1CCC6FB-4093-40D6-8F6F-328B66065638}" type="parTrans" cxnId="{AF4FD389-DB7D-47BE-ACB6-094DC6DD3F26}">
      <dgm:prSet/>
      <dgm:spPr/>
      <dgm:t>
        <a:bodyPr/>
        <a:lstStyle/>
        <a:p>
          <a:endParaRPr lang="en-US" sz="2400"/>
        </a:p>
      </dgm:t>
    </dgm:pt>
    <dgm:pt modelId="{E8335884-F55C-4F5C-B5E1-E1BA57C8DFD1}" type="sibTrans" cxnId="{AF4FD389-DB7D-47BE-ACB6-094DC6DD3F26}">
      <dgm:prSet/>
      <dgm:spPr/>
      <dgm:t>
        <a:bodyPr/>
        <a:lstStyle/>
        <a:p>
          <a:endParaRPr lang="en-US" sz="2400"/>
        </a:p>
      </dgm:t>
    </dgm:pt>
    <dgm:pt modelId="{64D11C7C-A2DF-4948-BF09-481071A16329}">
      <dgm:prSet phldrT="[Text]" custT="1"/>
      <dgm:spPr/>
      <dgm:t>
        <a:bodyPr vert="horz"/>
        <a:lstStyle/>
        <a:p>
          <a:pPr algn="l"/>
          <a:r>
            <a:rPr lang="en-US" sz="1600" b="0" dirty="0"/>
            <a:t>Non-profit</a:t>
          </a:r>
        </a:p>
      </dgm:t>
    </dgm:pt>
    <dgm:pt modelId="{F514B670-5A76-4659-BD96-21C1C6306EA8}" type="parTrans" cxnId="{0499A971-E354-4F57-B089-4C06BBB1AA55}">
      <dgm:prSet/>
      <dgm:spPr/>
      <dgm:t>
        <a:bodyPr/>
        <a:lstStyle/>
        <a:p>
          <a:endParaRPr lang="en-US" sz="2400"/>
        </a:p>
      </dgm:t>
    </dgm:pt>
    <dgm:pt modelId="{158EA1C6-290E-41D6-A5DC-AFA4D7B1CA3D}" type="sibTrans" cxnId="{0499A971-E354-4F57-B089-4C06BBB1AA55}">
      <dgm:prSet/>
      <dgm:spPr/>
      <dgm:t>
        <a:bodyPr/>
        <a:lstStyle/>
        <a:p>
          <a:endParaRPr lang="en-US" sz="2400"/>
        </a:p>
      </dgm:t>
    </dgm:pt>
    <dgm:pt modelId="{2994BA06-82BC-443A-852E-A29C5D1B2733}">
      <dgm:prSet phldrT="[Text]" custT="1"/>
      <dgm:spPr/>
      <dgm:t>
        <a:bodyPr vert="horz"/>
        <a:lstStyle/>
        <a:p>
          <a:pPr algn="l"/>
          <a:r>
            <a:rPr lang="en-US" sz="1600" b="0" dirty="0"/>
            <a:t>[some producers]</a:t>
          </a:r>
        </a:p>
      </dgm:t>
    </dgm:pt>
    <dgm:pt modelId="{A0ABF2C9-D9D1-4691-BE55-3C8187FB1112}" type="parTrans" cxnId="{61F1C43D-990E-44BA-BB6A-3596ABCFC073}">
      <dgm:prSet/>
      <dgm:spPr/>
      <dgm:t>
        <a:bodyPr/>
        <a:lstStyle/>
        <a:p>
          <a:endParaRPr lang="en-US" sz="2400"/>
        </a:p>
      </dgm:t>
    </dgm:pt>
    <dgm:pt modelId="{199E5489-0ACB-499C-8FA4-D55FFB29FAA4}" type="sibTrans" cxnId="{61F1C43D-990E-44BA-BB6A-3596ABCFC073}">
      <dgm:prSet/>
      <dgm:spPr/>
      <dgm:t>
        <a:bodyPr/>
        <a:lstStyle/>
        <a:p>
          <a:endParaRPr lang="en-US" sz="2400"/>
        </a:p>
      </dgm:t>
    </dgm:pt>
    <dgm:pt modelId="{FBB3A2B3-A93E-4A0B-A94A-3C9C17D73A05}">
      <dgm:prSet phldrT="[Text]" custT="1"/>
      <dgm:spPr/>
      <dgm:t>
        <a:bodyPr vert="horz"/>
        <a:lstStyle/>
        <a:p>
          <a:pPr algn="l"/>
          <a:r>
            <a:rPr lang="en-US" sz="1600" b="0" dirty="0"/>
            <a:t>[some venues]</a:t>
          </a:r>
        </a:p>
      </dgm:t>
    </dgm:pt>
    <dgm:pt modelId="{EF09F4A9-BFF3-4C68-A777-7AB72D08A062}" type="parTrans" cxnId="{6994CDE6-DB7E-467D-AD64-999B83E725A4}">
      <dgm:prSet/>
      <dgm:spPr/>
      <dgm:t>
        <a:bodyPr/>
        <a:lstStyle/>
        <a:p>
          <a:endParaRPr lang="en-US" sz="2400"/>
        </a:p>
      </dgm:t>
    </dgm:pt>
    <dgm:pt modelId="{B5D13E3D-CCA4-45EE-B327-F9FAC349729C}" type="sibTrans" cxnId="{6994CDE6-DB7E-467D-AD64-999B83E725A4}">
      <dgm:prSet/>
      <dgm:spPr/>
      <dgm:t>
        <a:bodyPr/>
        <a:lstStyle/>
        <a:p>
          <a:endParaRPr lang="en-US" sz="2400"/>
        </a:p>
      </dgm:t>
    </dgm:pt>
    <dgm:pt modelId="{5FE80243-C7B2-4DCB-BFFE-C48F78E27307}">
      <dgm:prSet phldrT="[Text]" custT="1"/>
      <dgm:spPr/>
      <dgm:t>
        <a:bodyPr/>
        <a:lstStyle/>
        <a:p>
          <a:pPr algn="l"/>
          <a:r>
            <a:rPr lang="en-US" sz="1600" b="1" dirty="0"/>
            <a:t>FACILITATES/ DISTRIBUTES ART</a:t>
          </a:r>
        </a:p>
      </dgm:t>
    </dgm:pt>
    <dgm:pt modelId="{09F49C8E-C081-4D85-8D05-131157A80B69}" type="parTrans" cxnId="{9FDB0D8F-2F03-4898-B56D-25BADEE69E25}">
      <dgm:prSet/>
      <dgm:spPr/>
      <dgm:t>
        <a:bodyPr/>
        <a:lstStyle/>
        <a:p>
          <a:endParaRPr lang="en-US" sz="2400"/>
        </a:p>
      </dgm:t>
    </dgm:pt>
    <dgm:pt modelId="{50ED1EC4-F420-4C52-926B-7D4F58D46EA2}" type="sibTrans" cxnId="{9FDB0D8F-2F03-4898-B56D-25BADEE69E25}">
      <dgm:prSet/>
      <dgm:spPr/>
      <dgm:t>
        <a:bodyPr/>
        <a:lstStyle/>
        <a:p>
          <a:endParaRPr lang="en-US" sz="2400"/>
        </a:p>
      </dgm:t>
    </dgm:pt>
    <dgm:pt modelId="{53CE00D9-D1FE-4C9D-BE8B-7D01A9BCD4C5}">
      <dgm:prSet phldrT="[Text]" custT="1"/>
      <dgm:spPr/>
      <dgm:t>
        <a:bodyPr/>
        <a:lstStyle/>
        <a:p>
          <a:pPr algn="l"/>
          <a:r>
            <a:rPr lang="en-US" sz="1600" b="0" dirty="0"/>
            <a:t>Transactional</a:t>
          </a:r>
        </a:p>
      </dgm:t>
    </dgm:pt>
    <dgm:pt modelId="{5A723FEB-8E18-43B6-B924-E76DB73A03EE}" type="parTrans" cxnId="{4C772043-09C8-4971-9202-5A81519B8B40}">
      <dgm:prSet/>
      <dgm:spPr/>
      <dgm:t>
        <a:bodyPr/>
        <a:lstStyle/>
        <a:p>
          <a:endParaRPr lang="en-US" sz="2400"/>
        </a:p>
      </dgm:t>
    </dgm:pt>
    <dgm:pt modelId="{26DB463A-520A-4164-A39A-99B5B203DA7C}" type="sibTrans" cxnId="{4C772043-09C8-4971-9202-5A81519B8B40}">
      <dgm:prSet/>
      <dgm:spPr/>
      <dgm:t>
        <a:bodyPr/>
        <a:lstStyle/>
        <a:p>
          <a:endParaRPr lang="en-US" sz="2400"/>
        </a:p>
      </dgm:t>
    </dgm:pt>
    <dgm:pt modelId="{0167B6B1-236F-49E6-8834-D3FA4DCC207C}">
      <dgm:prSet phldrT="[Text]" custT="1"/>
      <dgm:spPr/>
      <dgm:t>
        <a:bodyPr/>
        <a:lstStyle/>
        <a:p>
          <a:pPr algn="l"/>
          <a:r>
            <a:rPr lang="en-US" sz="1600" b="0" dirty="0"/>
            <a:t>Pays: operational costs</a:t>
          </a:r>
        </a:p>
      </dgm:t>
    </dgm:pt>
    <dgm:pt modelId="{0EF8E192-AC48-4FDA-9B13-C3EA407D967C}" type="parTrans" cxnId="{3DF82500-70D6-4C43-A1D3-E08AD47BBBEC}">
      <dgm:prSet/>
      <dgm:spPr/>
      <dgm:t>
        <a:bodyPr/>
        <a:lstStyle/>
        <a:p>
          <a:endParaRPr lang="en-US" sz="2400"/>
        </a:p>
      </dgm:t>
    </dgm:pt>
    <dgm:pt modelId="{023B357E-3A33-460D-8ACF-C7A72E1586DC}" type="sibTrans" cxnId="{3DF82500-70D6-4C43-A1D3-E08AD47BBBEC}">
      <dgm:prSet/>
      <dgm:spPr/>
      <dgm:t>
        <a:bodyPr/>
        <a:lstStyle/>
        <a:p>
          <a:endParaRPr lang="en-US" sz="2400"/>
        </a:p>
      </dgm:t>
    </dgm:pt>
    <dgm:pt modelId="{39EE0D3F-4876-4019-9A39-589D96842C49}">
      <dgm:prSet phldrT="[Text]" custT="1"/>
      <dgm:spPr/>
      <dgm:t>
        <a:bodyPr/>
        <a:lstStyle/>
        <a:p>
          <a:pPr algn="l"/>
          <a:r>
            <a:rPr lang="en-US" sz="1600" b="1" dirty="0"/>
            <a:t>CONSUMES ART</a:t>
          </a:r>
        </a:p>
      </dgm:t>
    </dgm:pt>
    <dgm:pt modelId="{B3C8FFF2-61D1-4D04-B8B3-7D2A963C2C71}" type="parTrans" cxnId="{D3A9D7F2-4953-4ABD-9A72-CD0BEBD4041B}">
      <dgm:prSet/>
      <dgm:spPr/>
      <dgm:t>
        <a:bodyPr/>
        <a:lstStyle/>
        <a:p>
          <a:endParaRPr lang="en-US" sz="2400"/>
        </a:p>
      </dgm:t>
    </dgm:pt>
    <dgm:pt modelId="{1E969595-6E14-4238-8CE0-0589B6F0FE66}" type="sibTrans" cxnId="{D3A9D7F2-4953-4ABD-9A72-CD0BEBD4041B}">
      <dgm:prSet/>
      <dgm:spPr/>
      <dgm:t>
        <a:bodyPr/>
        <a:lstStyle/>
        <a:p>
          <a:endParaRPr lang="en-US" sz="2400"/>
        </a:p>
      </dgm:t>
    </dgm:pt>
    <dgm:pt modelId="{92FA62B2-5F2F-4FA4-88BF-C093B0B89127}">
      <dgm:prSet phldrT="[Text]" custT="1"/>
      <dgm:spPr/>
      <dgm:t>
        <a:bodyPr/>
        <a:lstStyle/>
        <a:p>
          <a:pPr algn="l"/>
          <a:r>
            <a:rPr lang="en-US" sz="1600" b="0" dirty="0"/>
            <a:t>[presenter’s customer]</a:t>
          </a:r>
        </a:p>
      </dgm:t>
    </dgm:pt>
    <dgm:pt modelId="{42CBEB7A-3ABA-40BF-BD46-1AD868D38ABE}" type="parTrans" cxnId="{3AF1079A-2F46-46F9-8DA1-97CC41F0971A}">
      <dgm:prSet/>
      <dgm:spPr/>
      <dgm:t>
        <a:bodyPr/>
        <a:lstStyle/>
        <a:p>
          <a:endParaRPr lang="en-US" sz="2400"/>
        </a:p>
      </dgm:t>
    </dgm:pt>
    <dgm:pt modelId="{A6058221-9D6B-4D78-A337-C4A7A152CE7E}" type="sibTrans" cxnId="{3AF1079A-2F46-46F9-8DA1-97CC41F0971A}">
      <dgm:prSet/>
      <dgm:spPr/>
      <dgm:t>
        <a:bodyPr/>
        <a:lstStyle/>
        <a:p>
          <a:endParaRPr lang="en-US" sz="2400"/>
        </a:p>
      </dgm:t>
    </dgm:pt>
    <dgm:pt modelId="{8B80B2D2-A5EA-432E-8F91-73914F7C7403}">
      <dgm:prSet phldrT="[Text]" custT="1"/>
      <dgm:spPr/>
      <dgm:t>
        <a:bodyPr/>
        <a:lstStyle/>
        <a:p>
          <a:pPr algn="l"/>
          <a:r>
            <a:rPr lang="en-US" sz="1600" b="0" dirty="0"/>
            <a:t>[producer’s customer]</a:t>
          </a:r>
        </a:p>
      </dgm:t>
    </dgm:pt>
    <dgm:pt modelId="{6CAC6F58-2998-4E02-AD73-F772923A59CF}" type="parTrans" cxnId="{62BC0C7A-E1B8-4F89-A6CC-C74204113024}">
      <dgm:prSet/>
      <dgm:spPr/>
      <dgm:t>
        <a:bodyPr/>
        <a:lstStyle/>
        <a:p>
          <a:endParaRPr lang="en-US" sz="2400"/>
        </a:p>
      </dgm:t>
    </dgm:pt>
    <dgm:pt modelId="{BE0C0FA2-822B-4E44-94D2-E99A688FE5B3}" type="sibTrans" cxnId="{62BC0C7A-E1B8-4F89-A6CC-C74204113024}">
      <dgm:prSet/>
      <dgm:spPr/>
      <dgm:t>
        <a:bodyPr/>
        <a:lstStyle/>
        <a:p>
          <a:endParaRPr lang="en-US" sz="2400"/>
        </a:p>
      </dgm:t>
    </dgm:pt>
    <dgm:pt modelId="{5744C3EA-5C77-478C-9FD6-04A40FC12CB4}">
      <dgm:prSet phldrT="[Text]" custT="1"/>
      <dgm:spPr/>
      <dgm:t>
        <a:bodyPr/>
        <a:lstStyle/>
        <a:p>
          <a:pPr algn="l"/>
          <a:r>
            <a:rPr lang="en-US" sz="1600" b="0" dirty="0"/>
            <a:t>Buys tickets</a:t>
          </a:r>
        </a:p>
      </dgm:t>
    </dgm:pt>
    <dgm:pt modelId="{38657EC2-0972-426D-B323-E8EA65398656}" type="parTrans" cxnId="{8E3FEEA5-6F8D-40BC-9231-A9A9672E8EF8}">
      <dgm:prSet/>
      <dgm:spPr/>
      <dgm:t>
        <a:bodyPr/>
        <a:lstStyle/>
        <a:p>
          <a:endParaRPr lang="en-US" sz="2400"/>
        </a:p>
      </dgm:t>
    </dgm:pt>
    <dgm:pt modelId="{9D3ACC87-789D-4B92-B89B-A533892E2DEC}" type="sibTrans" cxnId="{8E3FEEA5-6F8D-40BC-9231-A9A9672E8EF8}">
      <dgm:prSet/>
      <dgm:spPr/>
      <dgm:t>
        <a:bodyPr/>
        <a:lstStyle/>
        <a:p>
          <a:endParaRPr lang="en-US" sz="2400"/>
        </a:p>
      </dgm:t>
    </dgm:pt>
    <dgm:pt modelId="{AF67670E-ED36-4484-B36B-2ED8DF41BA48}">
      <dgm:prSet phldrT="[Text]" custT="1"/>
      <dgm:spPr/>
      <dgm:t>
        <a:bodyPr vert="horz"/>
        <a:lstStyle/>
        <a:p>
          <a:pPr algn="l"/>
          <a:r>
            <a:rPr lang="en-US" sz="1600" b="0" dirty="0"/>
            <a:t>Series</a:t>
          </a:r>
        </a:p>
      </dgm:t>
    </dgm:pt>
    <dgm:pt modelId="{CAA3137F-3908-409B-9082-E133D9A33C95}" type="parTrans" cxnId="{11742C0A-ACCF-4B19-BC57-CE5BCD40F200}">
      <dgm:prSet/>
      <dgm:spPr/>
      <dgm:t>
        <a:bodyPr/>
        <a:lstStyle/>
        <a:p>
          <a:endParaRPr lang="en-US" sz="2400"/>
        </a:p>
      </dgm:t>
    </dgm:pt>
    <dgm:pt modelId="{C5B60848-20CB-4D51-8CE8-DA4939C1D96D}" type="sibTrans" cxnId="{11742C0A-ACCF-4B19-BC57-CE5BCD40F200}">
      <dgm:prSet/>
      <dgm:spPr/>
      <dgm:t>
        <a:bodyPr/>
        <a:lstStyle/>
        <a:p>
          <a:endParaRPr lang="en-US" sz="2400"/>
        </a:p>
      </dgm:t>
    </dgm:pt>
    <dgm:pt modelId="{ECF95D7C-1E13-4428-94C0-7C179866E116}">
      <dgm:prSet phldrT="[Text]" custT="1"/>
      <dgm:spPr/>
      <dgm:t>
        <a:bodyPr vert="horz"/>
        <a:lstStyle/>
        <a:p>
          <a:pPr algn="l"/>
          <a:r>
            <a:rPr lang="en-US" sz="1600" b="0" dirty="0"/>
            <a:t>Festival</a:t>
          </a:r>
        </a:p>
      </dgm:t>
    </dgm:pt>
    <dgm:pt modelId="{D0565064-0230-4C72-BEB2-892F94480636}" type="parTrans" cxnId="{B5D62D36-5056-45C7-9FCE-ED31AEA0A0D9}">
      <dgm:prSet/>
      <dgm:spPr/>
      <dgm:t>
        <a:bodyPr/>
        <a:lstStyle/>
        <a:p>
          <a:endParaRPr lang="en-US" sz="2400"/>
        </a:p>
      </dgm:t>
    </dgm:pt>
    <dgm:pt modelId="{04676350-9202-4F21-836E-C83DE366E038}" type="sibTrans" cxnId="{B5D62D36-5056-45C7-9FCE-ED31AEA0A0D9}">
      <dgm:prSet/>
      <dgm:spPr/>
      <dgm:t>
        <a:bodyPr/>
        <a:lstStyle/>
        <a:p>
          <a:endParaRPr lang="en-US" sz="2400"/>
        </a:p>
      </dgm:t>
    </dgm:pt>
    <dgm:pt modelId="{596FB108-653F-4412-90C2-BE3155656564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F7BEDB78-DDB3-4213-AD81-82900F198DFA}" type="parTrans" cxnId="{02B054D2-7A2B-4063-A8E7-3020A3B4EC8E}">
      <dgm:prSet/>
      <dgm:spPr/>
      <dgm:t>
        <a:bodyPr/>
        <a:lstStyle/>
        <a:p>
          <a:endParaRPr lang="en-US" sz="2400"/>
        </a:p>
      </dgm:t>
    </dgm:pt>
    <dgm:pt modelId="{720E203C-7D9D-41B0-9712-B9E0328CA863}" type="sibTrans" cxnId="{02B054D2-7A2B-4063-A8E7-3020A3B4EC8E}">
      <dgm:prSet/>
      <dgm:spPr/>
      <dgm:t>
        <a:bodyPr/>
        <a:lstStyle/>
        <a:p>
          <a:endParaRPr lang="en-US" sz="2400"/>
        </a:p>
      </dgm:t>
    </dgm:pt>
    <dgm:pt modelId="{82E179B9-D0B8-410C-ACBC-8B91C0D71381}">
      <dgm:prSet phldrT="[Text]" custT="1"/>
      <dgm:spPr/>
      <dgm:t>
        <a:bodyPr vert="horz"/>
        <a:lstStyle/>
        <a:p>
          <a:pPr algn="l"/>
          <a:r>
            <a:rPr lang="en-US" sz="1600" b="0" dirty="0"/>
            <a:t>Pays: producer, venue, marketing, technical, some tour costs</a:t>
          </a:r>
        </a:p>
      </dgm:t>
    </dgm:pt>
    <dgm:pt modelId="{050BECC1-1538-4987-A225-668E8EE8B129}" type="parTrans" cxnId="{17156275-0B40-43D4-8A26-72A0F74C946C}">
      <dgm:prSet/>
      <dgm:spPr/>
      <dgm:t>
        <a:bodyPr/>
        <a:lstStyle/>
        <a:p>
          <a:endParaRPr lang="en-US" sz="2400"/>
        </a:p>
      </dgm:t>
    </dgm:pt>
    <dgm:pt modelId="{67C0FA97-10A4-4ED5-8667-383DB260DCBB}" type="sibTrans" cxnId="{17156275-0B40-43D4-8A26-72A0F74C946C}">
      <dgm:prSet/>
      <dgm:spPr/>
      <dgm:t>
        <a:bodyPr/>
        <a:lstStyle/>
        <a:p>
          <a:endParaRPr lang="en-US" sz="2400"/>
        </a:p>
      </dgm:t>
    </dgm:pt>
    <dgm:pt modelId="{07217212-6B7C-4A7D-BB91-681673E9BACB}">
      <dgm:prSet phldrT="[Text]" custT="1"/>
      <dgm:spPr/>
      <dgm:t>
        <a:bodyPr vert="horz"/>
        <a:lstStyle/>
        <a:p>
          <a:pPr algn="l"/>
          <a:endParaRPr lang="en-US" sz="1600" b="0" dirty="0"/>
        </a:p>
      </dgm:t>
    </dgm:pt>
    <dgm:pt modelId="{6F8CEA52-99ED-441E-A8F3-65D240046063}" type="parTrans" cxnId="{CF94ED04-1D00-4BBD-ADB6-A3F4D822989A}">
      <dgm:prSet/>
      <dgm:spPr/>
      <dgm:t>
        <a:bodyPr/>
        <a:lstStyle/>
        <a:p>
          <a:endParaRPr lang="en-US" sz="2400"/>
        </a:p>
      </dgm:t>
    </dgm:pt>
    <dgm:pt modelId="{F2D87849-D8B9-4F14-A3F1-619AF02FB758}" type="sibTrans" cxnId="{CF94ED04-1D00-4BBD-ADB6-A3F4D822989A}">
      <dgm:prSet/>
      <dgm:spPr/>
      <dgm:t>
        <a:bodyPr/>
        <a:lstStyle/>
        <a:p>
          <a:endParaRPr lang="en-US" sz="2400"/>
        </a:p>
      </dgm:t>
    </dgm:pt>
    <dgm:pt modelId="{97A9F15C-BEC8-45EC-AF72-BFF203A5238E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F87C0611-FCC3-4408-8202-D28EF437F25D}" type="parTrans" cxnId="{88AE3EE0-921F-40E6-A5FC-B1B896CC36BD}">
      <dgm:prSet/>
      <dgm:spPr/>
      <dgm:t>
        <a:bodyPr/>
        <a:lstStyle/>
        <a:p>
          <a:endParaRPr lang="en-US" sz="2400"/>
        </a:p>
      </dgm:t>
    </dgm:pt>
    <dgm:pt modelId="{D22AA079-3FB3-470F-A81E-A54C14255F16}" type="sibTrans" cxnId="{88AE3EE0-921F-40E6-A5FC-B1B896CC36BD}">
      <dgm:prSet/>
      <dgm:spPr/>
      <dgm:t>
        <a:bodyPr/>
        <a:lstStyle/>
        <a:p>
          <a:endParaRPr lang="en-US" sz="2400"/>
        </a:p>
      </dgm:t>
    </dgm:pt>
    <dgm:pt modelId="{21B3C959-C938-41C2-9155-E27DC21222A9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1C1DFC1A-B7E9-47C7-915C-4BAAC46D05C0}" type="parTrans" cxnId="{D0B0BAC7-BEF7-4FD5-AAA4-DBB69FB49C2A}">
      <dgm:prSet/>
      <dgm:spPr/>
      <dgm:t>
        <a:bodyPr/>
        <a:lstStyle/>
        <a:p>
          <a:endParaRPr lang="en-US" sz="2400"/>
        </a:p>
      </dgm:t>
    </dgm:pt>
    <dgm:pt modelId="{2037192E-FE77-49D5-879B-B28A3825AF55}" type="sibTrans" cxnId="{D0B0BAC7-BEF7-4FD5-AAA4-DBB69FB49C2A}">
      <dgm:prSet/>
      <dgm:spPr/>
      <dgm:t>
        <a:bodyPr/>
        <a:lstStyle/>
        <a:p>
          <a:endParaRPr lang="en-US" sz="2400"/>
        </a:p>
      </dgm:t>
    </dgm:pt>
    <dgm:pt modelId="{9BBDDDC3-3E13-4511-8A46-9C82590C5992}" type="pres">
      <dgm:prSet presAssocID="{DB0B2366-CC6D-4D12-9E91-7F3D6AEB04CC}" presName="Name0" presStyleCnt="0">
        <dgm:presLayoutVars>
          <dgm:dir/>
          <dgm:animLvl val="lvl"/>
          <dgm:resizeHandles val="exact"/>
        </dgm:presLayoutVars>
      </dgm:prSet>
      <dgm:spPr/>
    </dgm:pt>
    <dgm:pt modelId="{EADE8E27-67EC-49AB-A95F-16F3F277F749}" type="pres">
      <dgm:prSet presAssocID="{D3C53740-B5EC-4FCA-A2B9-57654FC778F4}" presName="composite" presStyleCnt="0"/>
      <dgm:spPr/>
    </dgm:pt>
    <dgm:pt modelId="{10B0F07E-F81B-41C2-AC21-B286D3F37123}" type="pres">
      <dgm:prSet presAssocID="{D3C53740-B5EC-4FCA-A2B9-57654FC778F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8961F3E-3588-49B9-A423-438AB6FF2319}" type="pres">
      <dgm:prSet presAssocID="{D3C53740-B5EC-4FCA-A2B9-57654FC778F4}" presName="desTx" presStyleLbl="alignAccFollowNode1" presStyleIdx="0" presStyleCnt="5">
        <dgm:presLayoutVars>
          <dgm:bulletEnabled val="1"/>
        </dgm:presLayoutVars>
      </dgm:prSet>
      <dgm:spPr/>
    </dgm:pt>
    <dgm:pt modelId="{20352E52-03A2-4B2C-A90B-495A465D0F8E}" type="pres">
      <dgm:prSet presAssocID="{6CF6ED53-523C-44C9-8B45-6C0564955527}" presName="space" presStyleCnt="0"/>
      <dgm:spPr/>
    </dgm:pt>
    <dgm:pt modelId="{23721D18-EB4F-44B5-9A22-E4517E24FE54}" type="pres">
      <dgm:prSet presAssocID="{83919550-0993-4C51-A723-4B3E170F1D03}" presName="composite" presStyleCnt="0"/>
      <dgm:spPr/>
    </dgm:pt>
    <dgm:pt modelId="{2D5912AD-74A3-462D-B669-95C46983D61B}" type="pres">
      <dgm:prSet presAssocID="{83919550-0993-4C51-A723-4B3E170F1D0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AA2D308-0656-494B-86FD-DB9DF7F488AC}" type="pres">
      <dgm:prSet presAssocID="{83919550-0993-4C51-A723-4B3E170F1D03}" presName="desTx" presStyleLbl="alignAccFollowNode1" presStyleIdx="1" presStyleCnt="5">
        <dgm:presLayoutVars>
          <dgm:bulletEnabled val="1"/>
        </dgm:presLayoutVars>
      </dgm:prSet>
      <dgm:spPr/>
    </dgm:pt>
    <dgm:pt modelId="{3C7B90C1-B94C-4C21-B43A-F9A32FE56655}" type="pres">
      <dgm:prSet presAssocID="{D3ECA50D-B8A5-4E96-9B6D-93A18AF2F275}" presName="space" presStyleCnt="0"/>
      <dgm:spPr/>
    </dgm:pt>
    <dgm:pt modelId="{CD1A8540-859B-4E73-81BB-7BE8AD91E4E2}" type="pres">
      <dgm:prSet presAssocID="{959B8367-D32E-470D-BCA9-37A0F090BDD4}" presName="composite" presStyleCnt="0"/>
      <dgm:spPr/>
    </dgm:pt>
    <dgm:pt modelId="{A3F0CA12-5E48-413E-9738-13DC1C5DC4BC}" type="pres">
      <dgm:prSet presAssocID="{959B8367-D32E-470D-BCA9-37A0F090BDD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A3722ADE-635D-45D4-ADFA-A54652ECB2FC}" type="pres">
      <dgm:prSet presAssocID="{959B8367-D32E-470D-BCA9-37A0F090BDD4}" presName="desTx" presStyleLbl="alignAccFollowNode1" presStyleIdx="2" presStyleCnt="5">
        <dgm:presLayoutVars>
          <dgm:bulletEnabled val="1"/>
        </dgm:presLayoutVars>
      </dgm:prSet>
      <dgm:spPr/>
    </dgm:pt>
    <dgm:pt modelId="{0BE81091-4B3D-4BD7-B348-88452881D685}" type="pres">
      <dgm:prSet presAssocID="{5AC64B98-87E4-4939-BA13-90E1BB947AF4}" presName="space" presStyleCnt="0"/>
      <dgm:spPr/>
    </dgm:pt>
    <dgm:pt modelId="{875CE406-58A5-4FE0-8EB9-F9E466B4483A}" type="pres">
      <dgm:prSet presAssocID="{69056AF8-CABE-4467-AC12-FDF68154BBA4}" presName="composite" presStyleCnt="0"/>
      <dgm:spPr/>
    </dgm:pt>
    <dgm:pt modelId="{F0B8B5D5-F39C-4ECD-8BA0-DBDB3FC38253}" type="pres">
      <dgm:prSet presAssocID="{69056AF8-CABE-4467-AC12-FDF68154BBA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4F4D8C5-88C9-4B8C-8C71-A2E6416B533A}" type="pres">
      <dgm:prSet presAssocID="{69056AF8-CABE-4467-AC12-FDF68154BBA4}" presName="desTx" presStyleLbl="alignAccFollowNode1" presStyleIdx="3" presStyleCnt="5">
        <dgm:presLayoutVars>
          <dgm:bulletEnabled val="1"/>
        </dgm:presLayoutVars>
      </dgm:prSet>
      <dgm:spPr/>
    </dgm:pt>
    <dgm:pt modelId="{E433B4DB-351D-4990-A632-5762835337D5}" type="pres">
      <dgm:prSet presAssocID="{830C328B-19F4-4493-8B7B-5249885DD3FC}" presName="space" presStyleCnt="0"/>
      <dgm:spPr/>
    </dgm:pt>
    <dgm:pt modelId="{564E597A-C7CC-42DC-9FAD-E264B8CD4D93}" type="pres">
      <dgm:prSet presAssocID="{7AF06DE2-C4E1-42E9-97F7-7A798A2F8CBB}" presName="composite" presStyleCnt="0"/>
      <dgm:spPr/>
    </dgm:pt>
    <dgm:pt modelId="{651299D5-ADBF-4814-ABF2-FFC55020FBE0}" type="pres">
      <dgm:prSet presAssocID="{7AF06DE2-C4E1-42E9-97F7-7A798A2F8CB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57B176F-3FB8-4D3A-BE56-BB17C79DDB1A}" type="pres">
      <dgm:prSet presAssocID="{7AF06DE2-C4E1-42E9-97F7-7A798A2F8CB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3DF82500-70D6-4C43-A1D3-E08AD47BBBEC}" srcId="{69056AF8-CABE-4467-AC12-FDF68154BBA4}" destId="{0167B6B1-236F-49E6-8834-D3FA4DCC207C}" srcOrd="3" destOrd="0" parTransId="{0EF8E192-AC48-4FDA-9B13-C3EA407D967C}" sibTransId="{023B357E-3A33-460D-8ACF-C7A72E1586DC}"/>
    <dgm:cxn modelId="{6C8E2700-4607-4C25-9245-A5B7251FC062}" type="presOf" srcId="{8281010F-F636-48D1-9691-593F58815D0B}" destId="{A3722ADE-635D-45D4-ADFA-A54652ECB2FC}" srcOrd="0" destOrd="5" presId="urn:microsoft.com/office/officeart/2005/8/layout/hList1"/>
    <dgm:cxn modelId="{CF94ED04-1D00-4BBD-ADB6-A3F4D822989A}" srcId="{959B8367-D32E-470D-BCA9-37A0F090BDD4}" destId="{07217212-6B7C-4A7D-BB91-681673E9BACB}" srcOrd="8" destOrd="0" parTransId="{6F8CEA52-99ED-441E-A8F3-65D240046063}" sibTransId="{F2D87849-D8B9-4F14-A3F1-619AF02FB758}"/>
    <dgm:cxn modelId="{11742C0A-ACCF-4B19-BC57-CE5BCD40F200}" srcId="{959B8367-D32E-470D-BCA9-37A0F090BDD4}" destId="{AF67670E-ED36-4484-B36B-2ED8DF41BA48}" srcOrd="1" destOrd="0" parTransId="{CAA3137F-3908-409B-9082-E133D9A33C95}" sibTransId="{C5B60848-20CB-4D51-8CE8-DA4939C1D96D}"/>
    <dgm:cxn modelId="{7A01140C-920B-453C-BBB0-5E9305B48DC1}" type="presOf" srcId="{0167B6B1-236F-49E6-8834-D3FA4DCC207C}" destId="{74F4D8C5-88C9-4B8C-8C71-A2E6416B533A}" srcOrd="0" destOrd="3" presId="urn:microsoft.com/office/officeart/2005/8/layout/hList1"/>
    <dgm:cxn modelId="{ABD8330F-842B-4AB6-AACE-A72DFFB4AB4F}" type="presOf" srcId="{9B858E76-1A7F-4899-BEFD-1B643CF5E703}" destId="{28961F3E-3588-49B9-A423-438AB6FF2319}" srcOrd="0" destOrd="2" presId="urn:microsoft.com/office/officeart/2005/8/layout/hList1"/>
    <dgm:cxn modelId="{59AF730F-AE93-4B65-8DC1-06656454E910}" type="presOf" srcId="{959B8367-D32E-470D-BCA9-37A0F090BDD4}" destId="{A3F0CA12-5E48-413E-9738-13DC1C5DC4BC}" srcOrd="0" destOrd="0" presId="urn:microsoft.com/office/officeart/2005/8/layout/hList1"/>
    <dgm:cxn modelId="{70E6A11D-0F9A-495C-942E-48FA2AE1F184}" type="presOf" srcId="{AF67670E-ED36-4484-B36B-2ED8DF41BA48}" destId="{A3722ADE-635D-45D4-ADFA-A54652ECB2FC}" srcOrd="0" destOrd="1" presId="urn:microsoft.com/office/officeart/2005/8/layout/hList1"/>
    <dgm:cxn modelId="{67E6F229-CD97-4DED-85B1-443B1DFF9CDC}" type="presOf" srcId="{8601323E-7D1D-459C-BEE9-6F702597311C}" destId="{28961F3E-3588-49B9-A423-438AB6FF2319}" srcOrd="0" destOrd="0" presId="urn:microsoft.com/office/officeart/2005/8/layout/hList1"/>
    <dgm:cxn modelId="{181DF82E-8EB5-44BE-9BF6-64F398690719}" type="presOf" srcId="{07217212-6B7C-4A7D-BB91-681673E9BACB}" destId="{A3722ADE-635D-45D4-ADFA-A54652ECB2FC}" srcOrd="0" destOrd="8" presId="urn:microsoft.com/office/officeart/2005/8/layout/hList1"/>
    <dgm:cxn modelId="{B5D62D36-5056-45C7-9FCE-ED31AEA0A0D9}" srcId="{959B8367-D32E-470D-BCA9-37A0F090BDD4}" destId="{ECF95D7C-1E13-4428-94C0-7C179866E116}" srcOrd="2" destOrd="0" parTransId="{D0565064-0230-4C72-BEB2-892F94480636}" sibTransId="{04676350-9202-4F21-836E-C83DE366E038}"/>
    <dgm:cxn modelId="{2014E43A-1BA8-49FB-8A72-BD19E7A51711}" type="presOf" srcId="{596FB108-653F-4412-90C2-BE3155656564}" destId="{EAA2D308-0656-494B-86FD-DB9DF7F488AC}" srcOrd="0" destOrd="3" presId="urn:microsoft.com/office/officeart/2005/8/layout/hList1"/>
    <dgm:cxn modelId="{61F1C43D-990E-44BA-BB6A-3596ABCFC073}" srcId="{959B8367-D32E-470D-BCA9-37A0F090BDD4}" destId="{2994BA06-82BC-443A-852E-A29C5D1B2733}" srcOrd="6" destOrd="0" parTransId="{A0ABF2C9-D9D1-4691-BE55-3C8187FB1112}" sibTransId="{199E5489-0ACB-499C-8FA4-D55FFB29FAA4}"/>
    <dgm:cxn modelId="{5D6F003F-9392-4B19-8A64-D80FF969D2F4}" type="presOf" srcId="{4F8786EB-D3F6-4982-8856-C3AC2A8035B9}" destId="{EAA2D308-0656-494B-86FD-DB9DF7F488AC}" srcOrd="0" destOrd="1" presId="urn:microsoft.com/office/officeart/2005/8/layout/hList1"/>
    <dgm:cxn modelId="{8D49713F-AA14-47F8-B790-68FE2494B750}" srcId="{83919550-0993-4C51-A723-4B3E170F1D03}" destId="{8CB0D29F-6625-410B-8936-D23E67718302}" srcOrd="2" destOrd="0" parTransId="{3B085E3B-BCD6-4B9B-8B26-BC841389A0D0}" sibTransId="{A66ECA24-5CB1-48BF-BE30-B89BCD0AB011}"/>
    <dgm:cxn modelId="{19E57740-CA96-4141-8038-C2843FFB82FD}" type="presOf" srcId="{83919550-0993-4C51-A723-4B3E170F1D03}" destId="{2D5912AD-74A3-462D-B669-95C46983D61B}" srcOrd="0" destOrd="0" presId="urn:microsoft.com/office/officeart/2005/8/layout/hList1"/>
    <dgm:cxn modelId="{4C772043-09C8-4971-9202-5A81519B8B40}" srcId="{69056AF8-CABE-4467-AC12-FDF68154BBA4}" destId="{53CE00D9-D1FE-4C9D-BE8B-7D01A9BCD4C5}" srcOrd="1" destOrd="0" parTransId="{5A723FEB-8E18-43B6-B924-E76DB73A03EE}" sibTransId="{26DB463A-520A-4164-A39A-99B5B203DA7C}"/>
    <dgm:cxn modelId="{6F9B0066-1B9B-48EE-A17F-5DF115D1CC3B}" srcId="{D3C53740-B5EC-4FCA-A2B9-57654FC778F4}" destId="{07B98E67-E66D-4DE9-941C-0C225351D455}" srcOrd="3" destOrd="0" parTransId="{C233D2C4-3E2F-4D19-AB60-96FE39DFB525}" sibTransId="{D5CAB8FC-2DF6-43BB-9456-7FC99A4E41F1}"/>
    <dgm:cxn modelId="{93624049-C8C3-40DB-8DC1-50B3FAE656AE}" srcId="{83919550-0993-4C51-A723-4B3E170F1D03}" destId="{CA654D89-A224-4430-A323-2796DCC59768}" srcOrd="4" destOrd="0" parTransId="{8D83DFF2-3129-4008-9851-C368D3EF29EC}" sibTransId="{4295E0A4-C79A-48B7-88CA-94F5EE7ED6EF}"/>
    <dgm:cxn modelId="{D1E99369-D56B-4261-AB80-C6C410C65190}" type="presOf" srcId="{D3C53740-B5EC-4FCA-A2B9-57654FC778F4}" destId="{10B0F07E-F81B-41C2-AC21-B286D3F37123}" srcOrd="0" destOrd="0" presId="urn:microsoft.com/office/officeart/2005/8/layout/hList1"/>
    <dgm:cxn modelId="{0F83556C-6B1A-41A9-968E-D097E16837E8}" type="presOf" srcId="{82E179B9-D0B8-410C-ACBC-8B91C0D71381}" destId="{A3722ADE-635D-45D4-ADFA-A54652ECB2FC}" srcOrd="0" destOrd="9" presId="urn:microsoft.com/office/officeart/2005/8/layout/hList1"/>
    <dgm:cxn modelId="{ECBBBE4D-F2B5-4BDC-AF15-FAFDA6E014DE}" srcId="{D3C53740-B5EC-4FCA-A2B9-57654FC778F4}" destId="{D86BC287-8C63-4CEB-AB53-EEF8485F0496}" srcOrd="4" destOrd="0" parTransId="{EE38F0EF-47F1-4BEA-82AE-418D215AB610}" sibTransId="{AAB3C18E-AC97-466C-9386-666C050769B3}"/>
    <dgm:cxn modelId="{9FDA8C4E-C9AE-4517-89F5-0879384527DF}" type="presOf" srcId="{8B80B2D2-A5EA-432E-8F91-73914F7C7403}" destId="{C57B176F-3FB8-4D3A-BE56-BB17C79DDB1A}" srcOrd="0" destOrd="5" presId="urn:microsoft.com/office/officeart/2005/8/layout/hList1"/>
    <dgm:cxn modelId="{A3599D4E-A494-4340-8C00-E66B111BD587}" type="presOf" srcId="{CA654D89-A224-4430-A323-2796DCC59768}" destId="{EAA2D308-0656-494B-86FD-DB9DF7F488AC}" srcOrd="0" destOrd="4" presId="urn:microsoft.com/office/officeart/2005/8/layout/hList1"/>
    <dgm:cxn modelId="{5E3F6050-E4C6-4F3E-B6A8-4D40904E1042}" srcId="{959B8367-D32E-470D-BCA9-37A0F090BDD4}" destId="{B04C85DE-8E87-43F7-A981-5F2FFE0FB8F7}" srcOrd="4" destOrd="0" parTransId="{FA34B738-1465-4EAC-9CD3-F5266BAB1D85}" sibTransId="{E02505E2-2477-4E7E-8549-49550CA98C4E}"/>
    <dgm:cxn modelId="{0499A971-E354-4F57-B089-4C06BBB1AA55}" srcId="{959B8367-D32E-470D-BCA9-37A0F090BDD4}" destId="{64D11C7C-A2DF-4948-BF09-481071A16329}" srcOrd="3" destOrd="0" parTransId="{F514B670-5A76-4659-BD96-21C1C6306EA8}" sibTransId="{158EA1C6-290E-41D6-A5DC-AFA4D7B1CA3D}"/>
    <dgm:cxn modelId="{DE5E7252-E545-4E08-885D-9050BBA681F4}" type="presOf" srcId="{8CB0D29F-6625-410B-8936-D23E67718302}" destId="{EAA2D308-0656-494B-86FD-DB9DF7F488AC}" srcOrd="0" destOrd="2" presId="urn:microsoft.com/office/officeart/2005/8/layout/hList1"/>
    <dgm:cxn modelId="{17156275-0B40-43D4-8A26-72A0F74C946C}" srcId="{959B8367-D32E-470D-BCA9-37A0F090BDD4}" destId="{82E179B9-D0B8-410C-ACBC-8B91C0D71381}" srcOrd="9" destOrd="0" parTransId="{050BECC1-1538-4987-A225-668E8EE8B129}" sibTransId="{67C0FA97-10A4-4ED5-8667-383DB260DCBB}"/>
    <dgm:cxn modelId="{26EC4F79-F26D-4F6F-B4A7-52BF543B37AB}" type="presOf" srcId="{84EA0D8C-E390-4F6C-AE96-764CE9662F6C}" destId="{C57B176F-3FB8-4D3A-BE56-BB17C79DDB1A}" srcOrd="0" destOrd="3" presId="urn:microsoft.com/office/officeart/2005/8/layout/hList1"/>
    <dgm:cxn modelId="{F5F98059-9DF0-45EF-BAD5-2711FAB8F536}" type="presOf" srcId="{FBB3A2B3-A93E-4A0B-A94A-3C9C17D73A05}" destId="{A3722ADE-635D-45D4-ADFA-A54652ECB2FC}" srcOrd="0" destOrd="7" presId="urn:microsoft.com/office/officeart/2005/8/layout/hList1"/>
    <dgm:cxn modelId="{62BC0C7A-E1B8-4F89-A6CC-C74204113024}" srcId="{7AF06DE2-C4E1-42E9-97F7-7A798A2F8CBB}" destId="{8B80B2D2-A5EA-432E-8F91-73914F7C7403}" srcOrd="5" destOrd="0" parTransId="{6CAC6F58-2998-4E02-AD73-F772923A59CF}" sibTransId="{BE0C0FA2-822B-4E44-94D2-E99A688FE5B3}"/>
    <dgm:cxn modelId="{5031CB7F-BB77-4F0A-9341-AA9D31EB49F7}" srcId="{DB0B2366-CC6D-4D12-9E91-7F3D6AEB04CC}" destId="{83919550-0993-4C51-A723-4B3E170F1D03}" srcOrd="1" destOrd="0" parTransId="{B7D89CFF-76DD-4970-B534-8E339246EAF9}" sibTransId="{D3ECA50D-B8A5-4E96-9B6D-93A18AF2F275}"/>
    <dgm:cxn modelId="{AF4FD389-DB7D-47BE-ACB6-094DC6DD3F26}" srcId="{83919550-0993-4C51-A723-4B3E170F1D03}" destId="{4F8786EB-D3F6-4982-8856-C3AC2A8035B9}" srcOrd="1" destOrd="0" parTransId="{D1CCC6FB-4093-40D6-8F6F-328B66065638}" sibTransId="{E8335884-F55C-4F5C-B5E1-E1BA57C8DFD1}"/>
    <dgm:cxn modelId="{31A4158A-158D-44B6-982B-F15FDD9E85B1}" type="presOf" srcId="{D86BC287-8C63-4CEB-AB53-EEF8485F0496}" destId="{28961F3E-3588-49B9-A423-438AB6FF2319}" srcOrd="0" destOrd="4" presId="urn:microsoft.com/office/officeart/2005/8/layout/hList1"/>
    <dgm:cxn modelId="{19FB5A8A-A2BF-4967-BFC4-C64A6B2BEB88}" type="presOf" srcId="{ECF95D7C-1E13-4428-94C0-7C179866E116}" destId="{A3722ADE-635D-45D4-ADFA-A54652ECB2FC}" srcOrd="0" destOrd="2" presId="urn:microsoft.com/office/officeart/2005/8/layout/hList1"/>
    <dgm:cxn modelId="{9FDB0D8F-2F03-4898-B56D-25BADEE69E25}" srcId="{69056AF8-CABE-4467-AC12-FDF68154BBA4}" destId="{5FE80243-C7B2-4DCB-BFFE-C48F78E27307}" srcOrd="0" destOrd="0" parTransId="{09F49C8E-C081-4D85-8D05-131157A80B69}" sibTransId="{50ED1EC4-F420-4C52-926B-7D4F58D46EA2}"/>
    <dgm:cxn modelId="{DEF0388F-EF8E-4ACF-BBCE-9EDCE25AB27B}" srcId="{959B8367-D32E-470D-BCA9-37A0F090BDD4}" destId="{CD32C3FD-C93B-401E-9EF2-D0F01BB8E090}" srcOrd="0" destOrd="0" parTransId="{45E559A8-EA68-4FD0-8FE9-58EBC2CB978D}" sibTransId="{60427FB8-36A7-4693-A8DF-DFC5E84EE9D0}"/>
    <dgm:cxn modelId="{BE3A408F-35A6-4934-8620-9E66186FC4A8}" srcId="{DB0B2366-CC6D-4D12-9E91-7F3D6AEB04CC}" destId="{959B8367-D32E-470D-BCA9-37A0F090BDD4}" srcOrd="2" destOrd="0" parTransId="{AD2B9B94-363F-4B9C-993B-1C5BCD149BD8}" sibTransId="{5AC64B98-87E4-4939-BA13-90E1BB947AF4}"/>
    <dgm:cxn modelId="{1C8F2191-E309-4046-B262-0028AE6C0E8A}" srcId="{83919550-0993-4C51-A723-4B3E170F1D03}" destId="{CEF0288B-E91C-4269-9A6F-4F125F0F77BC}" srcOrd="0" destOrd="0" parTransId="{F4D527B8-29BE-4DC6-A446-18854F894418}" sibTransId="{41413261-2550-44FC-A667-0F0415448DD8}"/>
    <dgm:cxn modelId="{5592B393-1E32-4DAC-8D24-3FF74D55BAE0}" type="presOf" srcId="{DB0B2366-CC6D-4D12-9E91-7F3D6AEB04CC}" destId="{9BBDDDC3-3E13-4511-8A46-9C82590C5992}" srcOrd="0" destOrd="0" presId="urn:microsoft.com/office/officeart/2005/8/layout/hList1"/>
    <dgm:cxn modelId="{3AF1079A-2F46-46F9-8DA1-97CC41F0971A}" srcId="{7AF06DE2-C4E1-42E9-97F7-7A798A2F8CBB}" destId="{92FA62B2-5F2F-4FA4-88BF-C093B0B89127}" srcOrd="4" destOrd="0" parTransId="{42CBEB7A-3ABA-40BF-BD46-1AD868D38ABE}" sibTransId="{A6058221-9D6B-4D78-A337-C4A7A152CE7E}"/>
    <dgm:cxn modelId="{E2B822A2-777F-4E86-B2DA-0B69F1699A9E}" type="presOf" srcId="{5744C3EA-5C77-478C-9FD6-04A40FC12CB4}" destId="{C57B176F-3FB8-4D3A-BE56-BB17C79DDB1A}" srcOrd="0" destOrd="1" presId="urn:microsoft.com/office/officeart/2005/8/layout/hList1"/>
    <dgm:cxn modelId="{8E3FEEA5-6F8D-40BC-9231-A9A9672E8EF8}" srcId="{7AF06DE2-C4E1-42E9-97F7-7A798A2F8CBB}" destId="{5744C3EA-5C77-478C-9FD6-04A40FC12CB4}" srcOrd="1" destOrd="0" parTransId="{38657EC2-0972-426D-B323-E8EA65398656}" sibTransId="{9D3ACC87-789D-4B92-B89B-A533892E2DEC}"/>
    <dgm:cxn modelId="{73D7EEA5-0B37-4F2F-BEC0-C30D5426BC40}" srcId="{DB0B2366-CC6D-4D12-9E91-7F3D6AEB04CC}" destId="{69056AF8-CABE-4467-AC12-FDF68154BBA4}" srcOrd="3" destOrd="0" parTransId="{2932F5C9-409E-4A1E-940A-E7441C9B6A67}" sibTransId="{830C328B-19F4-4493-8B7B-5249885DD3FC}"/>
    <dgm:cxn modelId="{EACBFDA8-5E96-4492-87E1-0593F49388D1}" type="presOf" srcId="{39EE0D3F-4876-4019-9A39-589D96842C49}" destId="{C57B176F-3FB8-4D3A-BE56-BB17C79DDB1A}" srcOrd="0" destOrd="0" presId="urn:microsoft.com/office/officeart/2005/8/layout/hList1"/>
    <dgm:cxn modelId="{5E6720B1-E671-4365-8568-62FB55E9F92F}" type="presOf" srcId="{3AE26333-3BF0-4A95-8D4A-9F60874948F4}" destId="{28961F3E-3588-49B9-A423-438AB6FF2319}" srcOrd="0" destOrd="1" presId="urn:microsoft.com/office/officeart/2005/8/layout/hList1"/>
    <dgm:cxn modelId="{C0B6FCB3-D79C-4D22-AC4D-7063DD600D5A}" type="presOf" srcId="{CEF0288B-E91C-4269-9A6F-4F125F0F77BC}" destId="{EAA2D308-0656-494B-86FD-DB9DF7F488AC}" srcOrd="0" destOrd="0" presId="urn:microsoft.com/office/officeart/2005/8/layout/hList1"/>
    <dgm:cxn modelId="{E8ADEEBE-8185-46D9-90B3-9EBBE7073EB7}" type="presOf" srcId="{CD32C3FD-C93B-401E-9EF2-D0F01BB8E090}" destId="{A3722ADE-635D-45D4-ADFA-A54652ECB2FC}" srcOrd="0" destOrd="0" presId="urn:microsoft.com/office/officeart/2005/8/layout/hList1"/>
    <dgm:cxn modelId="{8C1073C6-F071-4CE7-8D30-42750F0DA48F}" srcId="{DB0B2366-CC6D-4D12-9E91-7F3D6AEB04CC}" destId="{D3C53740-B5EC-4FCA-A2B9-57654FC778F4}" srcOrd="0" destOrd="0" parTransId="{E237428C-EFA2-491B-87DE-B6F1818D5DC7}" sibTransId="{6CF6ED53-523C-44C9-8B45-6C0564955527}"/>
    <dgm:cxn modelId="{F11A6CC7-8CFC-4440-87AE-1E2C0A0180E5}" type="presOf" srcId="{07B98E67-E66D-4DE9-941C-0C225351D455}" destId="{28961F3E-3588-49B9-A423-438AB6FF2319}" srcOrd="0" destOrd="3" presId="urn:microsoft.com/office/officeart/2005/8/layout/hList1"/>
    <dgm:cxn modelId="{D0B0BAC7-BEF7-4FD5-AAA4-DBB69FB49C2A}" srcId="{7AF06DE2-C4E1-42E9-97F7-7A798A2F8CBB}" destId="{21B3C959-C938-41C2-9155-E27DC21222A9}" srcOrd="2" destOrd="0" parTransId="{1C1DFC1A-B7E9-47C7-915C-4BAAC46D05C0}" sibTransId="{2037192E-FE77-49D5-879B-B28A3825AF55}"/>
    <dgm:cxn modelId="{FA089BCA-6565-46B6-8BC5-42E5693FE15E}" type="presOf" srcId="{B04C85DE-8E87-43F7-A981-5F2FFE0FB8F7}" destId="{A3722ADE-635D-45D4-ADFA-A54652ECB2FC}" srcOrd="0" destOrd="4" presId="urn:microsoft.com/office/officeart/2005/8/layout/hList1"/>
    <dgm:cxn modelId="{02B054D2-7A2B-4063-A8E7-3020A3B4EC8E}" srcId="{83919550-0993-4C51-A723-4B3E170F1D03}" destId="{596FB108-653F-4412-90C2-BE3155656564}" srcOrd="3" destOrd="0" parTransId="{F7BEDB78-DDB3-4213-AD81-82900F198DFA}" sibTransId="{720E203C-7D9D-41B0-9712-B9E0328CA863}"/>
    <dgm:cxn modelId="{32BA2FD8-599F-4F9C-9432-20DA3B24726F}" type="presOf" srcId="{53CE00D9-D1FE-4C9D-BE8B-7D01A9BCD4C5}" destId="{74F4D8C5-88C9-4B8C-8C71-A2E6416B533A}" srcOrd="0" destOrd="1" presId="urn:microsoft.com/office/officeart/2005/8/layout/hList1"/>
    <dgm:cxn modelId="{B0B401DA-CE7C-4051-B258-ED11B71C6201}" type="presOf" srcId="{64D11C7C-A2DF-4948-BF09-481071A16329}" destId="{A3722ADE-635D-45D4-ADFA-A54652ECB2FC}" srcOrd="0" destOrd="3" presId="urn:microsoft.com/office/officeart/2005/8/layout/hList1"/>
    <dgm:cxn modelId="{1867E8DD-B5DD-47AD-A8CF-8CAC8192AD69}" srcId="{DB0B2366-CC6D-4D12-9E91-7F3D6AEB04CC}" destId="{7AF06DE2-C4E1-42E9-97F7-7A798A2F8CBB}" srcOrd="4" destOrd="0" parTransId="{A9F44C11-C229-4304-87B1-F220B212C8C3}" sibTransId="{6CC32ECC-7CE1-4AF0-9845-05DF1C36E71B}"/>
    <dgm:cxn modelId="{88AE3EE0-921F-40E6-A5FC-B1B896CC36BD}" srcId="{69056AF8-CABE-4467-AC12-FDF68154BBA4}" destId="{97A9F15C-BEC8-45EC-AF72-BFF203A5238E}" srcOrd="2" destOrd="0" parTransId="{F87C0611-FCC3-4408-8202-D28EF437F25D}" sibTransId="{D22AA079-3FB3-470F-A81E-A54C14255F16}"/>
    <dgm:cxn modelId="{B8D307E1-A83C-48D1-8C45-7C878B410B9C}" srcId="{7AF06DE2-C4E1-42E9-97F7-7A798A2F8CBB}" destId="{84EA0D8C-E390-4F6C-AE96-764CE9662F6C}" srcOrd="3" destOrd="0" parTransId="{2FDFB5C6-347A-4847-9F94-CE06647AF2DB}" sibTransId="{6A2FF3EB-6335-49E5-B9AB-59069EA04197}"/>
    <dgm:cxn modelId="{CD85EDE2-3873-420B-A504-16086E86BBF6}" type="presOf" srcId="{7AF06DE2-C4E1-42E9-97F7-7A798A2F8CBB}" destId="{651299D5-ADBF-4814-ABF2-FFC55020FBE0}" srcOrd="0" destOrd="0" presId="urn:microsoft.com/office/officeart/2005/8/layout/hList1"/>
    <dgm:cxn modelId="{91A498E4-E047-4567-BD16-8104BCEE20DD}" srcId="{D3C53740-B5EC-4FCA-A2B9-57654FC778F4}" destId="{3AE26333-3BF0-4A95-8D4A-9F60874948F4}" srcOrd="1" destOrd="0" parTransId="{7B187A3A-0FC1-46A1-ACF0-8E89E94C236E}" sibTransId="{53E66EEB-B6DD-4BFC-BE22-FDA864880920}"/>
    <dgm:cxn modelId="{609AA0E6-60F8-4D5C-9C01-CB8496C7FE53}" type="presOf" srcId="{5FE80243-C7B2-4DCB-BFFE-C48F78E27307}" destId="{74F4D8C5-88C9-4B8C-8C71-A2E6416B533A}" srcOrd="0" destOrd="0" presId="urn:microsoft.com/office/officeart/2005/8/layout/hList1"/>
    <dgm:cxn modelId="{6994CDE6-DB7E-467D-AD64-999B83E725A4}" srcId="{959B8367-D32E-470D-BCA9-37A0F090BDD4}" destId="{FBB3A2B3-A93E-4A0B-A94A-3C9C17D73A05}" srcOrd="7" destOrd="0" parTransId="{EF09F4A9-BFF3-4C68-A777-7AB72D08A062}" sibTransId="{B5D13E3D-CCA4-45EE-B327-F9FAC349729C}"/>
    <dgm:cxn modelId="{F0E1D6EA-FFA8-433B-A69A-D0DEA04A9795}" srcId="{D3C53740-B5EC-4FCA-A2B9-57654FC778F4}" destId="{8601323E-7D1D-459C-BEE9-6F702597311C}" srcOrd="0" destOrd="0" parTransId="{5E015469-B3AF-4B79-A25F-9CFF0F018645}" sibTransId="{5E343E92-B096-4B1C-880C-63736CA0AF79}"/>
    <dgm:cxn modelId="{B46E7CED-5FD0-4F44-B1E6-685364EDDCD6}" srcId="{959B8367-D32E-470D-BCA9-37A0F090BDD4}" destId="{8281010F-F636-48D1-9691-593F58815D0B}" srcOrd="5" destOrd="0" parTransId="{F5E34ACE-089A-48AB-BA0A-71F95F80085C}" sibTransId="{6C02F4DD-6893-4804-BDAD-102F06C95A62}"/>
    <dgm:cxn modelId="{FBA9FCEE-D107-4564-AF12-58A4DBBE928D}" type="presOf" srcId="{97A9F15C-BEC8-45EC-AF72-BFF203A5238E}" destId="{74F4D8C5-88C9-4B8C-8C71-A2E6416B533A}" srcOrd="0" destOrd="2" presId="urn:microsoft.com/office/officeart/2005/8/layout/hList1"/>
    <dgm:cxn modelId="{2E2F2DF1-CA9C-4A8B-A709-E77D0CAEEA14}" type="presOf" srcId="{69056AF8-CABE-4467-AC12-FDF68154BBA4}" destId="{F0B8B5D5-F39C-4ECD-8BA0-DBDB3FC38253}" srcOrd="0" destOrd="0" presId="urn:microsoft.com/office/officeart/2005/8/layout/hList1"/>
    <dgm:cxn modelId="{D3A9D7F2-4953-4ABD-9A72-CD0BEBD4041B}" srcId="{7AF06DE2-C4E1-42E9-97F7-7A798A2F8CBB}" destId="{39EE0D3F-4876-4019-9A39-589D96842C49}" srcOrd="0" destOrd="0" parTransId="{B3C8FFF2-61D1-4D04-B8B3-7D2A963C2C71}" sibTransId="{1E969595-6E14-4238-8CE0-0589B6F0FE66}"/>
    <dgm:cxn modelId="{493836F3-1B09-42C2-A589-BBB52CE1EFB9}" srcId="{D3C53740-B5EC-4FCA-A2B9-57654FC778F4}" destId="{9B858E76-1A7F-4899-BEFD-1B643CF5E703}" srcOrd="2" destOrd="0" parTransId="{77C3A281-999F-4309-8DB8-E8B969665865}" sibTransId="{2A0FA153-ED66-41A7-A805-5AB7827A45A0}"/>
    <dgm:cxn modelId="{93D939F6-5B84-43F5-B53B-1056C0EF13FB}" type="presOf" srcId="{2994BA06-82BC-443A-852E-A29C5D1B2733}" destId="{A3722ADE-635D-45D4-ADFA-A54652ECB2FC}" srcOrd="0" destOrd="6" presId="urn:microsoft.com/office/officeart/2005/8/layout/hList1"/>
    <dgm:cxn modelId="{21DE07F9-8A3A-49AA-90E0-F7EDD18B85C9}" type="presOf" srcId="{92FA62B2-5F2F-4FA4-88BF-C093B0B89127}" destId="{C57B176F-3FB8-4D3A-BE56-BB17C79DDB1A}" srcOrd="0" destOrd="4" presId="urn:microsoft.com/office/officeart/2005/8/layout/hList1"/>
    <dgm:cxn modelId="{29210DFD-6D28-4A2B-A590-9678B1519F7B}" type="presOf" srcId="{21B3C959-C938-41C2-9155-E27DC21222A9}" destId="{C57B176F-3FB8-4D3A-BE56-BB17C79DDB1A}" srcOrd="0" destOrd="2" presId="urn:microsoft.com/office/officeart/2005/8/layout/hList1"/>
    <dgm:cxn modelId="{2919BF00-9749-4E3C-A8E5-8EF76279F293}" type="presParOf" srcId="{9BBDDDC3-3E13-4511-8A46-9C82590C5992}" destId="{EADE8E27-67EC-49AB-A95F-16F3F277F749}" srcOrd="0" destOrd="0" presId="urn:microsoft.com/office/officeart/2005/8/layout/hList1"/>
    <dgm:cxn modelId="{A63A680B-9FDD-4A8A-A59C-FFAC7EA7DCBE}" type="presParOf" srcId="{EADE8E27-67EC-49AB-A95F-16F3F277F749}" destId="{10B0F07E-F81B-41C2-AC21-B286D3F37123}" srcOrd="0" destOrd="0" presId="urn:microsoft.com/office/officeart/2005/8/layout/hList1"/>
    <dgm:cxn modelId="{F5F96BE4-94F0-49D7-8F19-862D3905D149}" type="presParOf" srcId="{EADE8E27-67EC-49AB-A95F-16F3F277F749}" destId="{28961F3E-3588-49B9-A423-438AB6FF2319}" srcOrd="1" destOrd="0" presId="urn:microsoft.com/office/officeart/2005/8/layout/hList1"/>
    <dgm:cxn modelId="{9FFC34E0-BE7F-4C33-A1D4-A911A2036BB5}" type="presParOf" srcId="{9BBDDDC3-3E13-4511-8A46-9C82590C5992}" destId="{20352E52-03A2-4B2C-A90B-495A465D0F8E}" srcOrd="1" destOrd="0" presId="urn:microsoft.com/office/officeart/2005/8/layout/hList1"/>
    <dgm:cxn modelId="{BB85A60F-9B71-4AFC-B700-312983B03371}" type="presParOf" srcId="{9BBDDDC3-3E13-4511-8A46-9C82590C5992}" destId="{23721D18-EB4F-44B5-9A22-E4517E24FE54}" srcOrd="2" destOrd="0" presId="urn:microsoft.com/office/officeart/2005/8/layout/hList1"/>
    <dgm:cxn modelId="{45EFF97E-1E5D-4B50-AEAB-44003829216A}" type="presParOf" srcId="{23721D18-EB4F-44B5-9A22-E4517E24FE54}" destId="{2D5912AD-74A3-462D-B669-95C46983D61B}" srcOrd="0" destOrd="0" presId="urn:microsoft.com/office/officeart/2005/8/layout/hList1"/>
    <dgm:cxn modelId="{D24B453F-3EAF-45F5-9BA8-DFA89DC96790}" type="presParOf" srcId="{23721D18-EB4F-44B5-9A22-E4517E24FE54}" destId="{EAA2D308-0656-494B-86FD-DB9DF7F488AC}" srcOrd="1" destOrd="0" presId="urn:microsoft.com/office/officeart/2005/8/layout/hList1"/>
    <dgm:cxn modelId="{D95D2DBB-8A12-4CE5-92F2-78D2151EE1A7}" type="presParOf" srcId="{9BBDDDC3-3E13-4511-8A46-9C82590C5992}" destId="{3C7B90C1-B94C-4C21-B43A-F9A32FE56655}" srcOrd="3" destOrd="0" presId="urn:microsoft.com/office/officeart/2005/8/layout/hList1"/>
    <dgm:cxn modelId="{74E859E9-89DA-4B77-8FA0-1F7C8E9843DA}" type="presParOf" srcId="{9BBDDDC3-3E13-4511-8A46-9C82590C5992}" destId="{CD1A8540-859B-4E73-81BB-7BE8AD91E4E2}" srcOrd="4" destOrd="0" presId="urn:microsoft.com/office/officeart/2005/8/layout/hList1"/>
    <dgm:cxn modelId="{2AF43D8D-E8BE-4DD2-A6C2-2E7C372CFA75}" type="presParOf" srcId="{CD1A8540-859B-4E73-81BB-7BE8AD91E4E2}" destId="{A3F0CA12-5E48-413E-9738-13DC1C5DC4BC}" srcOrd="0" destOrd="0" presId="urn:microsoft.com/office/officeart/2005/8/layout/hList1"/>
    <dgm:cxn modelId="{34256B3C-5481-439B-958D-C91C15A66516}" type="presParOf" srcId="{CD1A8540-859B-4E73-81BB-7BE8AD91E4E2}" destId="{A3722ADE-635D-45D4-ADFA-A54652ECB2FC}" srcOrd="1" destOrd="0" presId="urn:microsoft.com/office/officeart/2005/8/layout/hList1"/>
    <dgm:cxn modelId="{796A06E8-7726-4D8E-BC2D-934A308E09C7}" type="presParOf" srcId="{9BBDDDC3-3E13-4511-8A46-9C82590C5992}" destId="{0BE81091-4B3D-4BD7-B348-88452881D685}" srcOrd="5" destOrd="0" presId="urn:microsoft.com/office/officeart/2005/8/layout/hList1"/>
    <dgm:cxn modelId="{D831959B-6435-4F9E-9CC6-218579BE9689}" type="presParOf" srcId="{9BBDDDC3-3E13-4511-8A46-9C82590C5992}" destId="{875CE406-58A5-4FE0-8EB9-F9E466B4483A}" srcOrd="6" destOrd="0" presId="urn:microsoft.com/office/officeart/2005/8/layout/hList1"/>
    <dgm:cxn modelId="{0226EC6B-0F94-42E3-AC1D-7109C2153D03}" type="presParOf" srcId="{875CE406-58A5-4FE0-8EB9-F9E466B4483A}" destId="{F0B8B5D5-F39C-4ECD-8BA0-DBDB3FC38253}" srcOrd="0" destOrd="0" presId="urn:microsoft.com/office/officeart/2005/8/layout/hList1"/>
    <dgm:cxn modelId="{212456F6-FF7A-49E3-BF1D-667FC8F32E6C}" type="presParOf" srcId="{875CE406-58A5-4FE0-8EB9-F9E466B4483A}" destId="{74F4D8C5-88C9-4B8C-8C71-A2E6416B533A}" srcOrd="1" destOrd="0" presId="urn:microsoft.com/office/officeart/2005/8/layout/hList1"/>
    <dgm:cxn modelId="{D6449135-DCF9-4471-8194-7F326AC4653C}" type="presParOf" srcId="{9BBDDDC3-3E13-4511-8A46-9C82590C5992}" destId="{E433B4DB-351D-4990-A632-5762835337D5}" srcOrd="7" destOrd="0" presId="urn:microsoft.com/office/officeart/2005/8/layout/hList1"/>
    <dgm:cxn modelId="{36A7B0FD-B7B7-4D36-8FBD-C06513B9E089}" type="presParOf" srcId="{9BBDDDC3-3E13-4511-8A46-9C82590C5992}" destId="{564E597A-C7CC-42DC-9FAD-E264B8CD4D93}" srcOrd="8" destOrd="0" presId="urn:microsoft.com/office/officeart/2005/8/layout/hList1"/>
    <dgm:cxn modelId="{8CCDBA34-F2DB-48CC-9849-E29361C79B02}" type="presParOf" srcId="{564E597A-C7CC-42DC-9FAD-E264B8CD4D93}" destId="{651299D5-ADBF-4814-ABF2-FFC55020FBE0}" srcOrd="0" destOrd="0" presId="urn:microsoft.com/office/officeart/2005/8/layout/hList1"/>
    <dgm:cxn modelId="{ADEDB4A9-4282-4A71-87D5-C1F5FB76A28B}" type="presParOf" srcId="{564E597A-C7CC-42DC-9FAD-E264B8CD4D93}" destId="{C57B176F-3FB8-4D3A-BE56-BB17C79DDB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B2366-CC6D-4D12-9E91-7F3D6AEB04CC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F06DE2-C4E1-42E9-97F7-7A798A2F8CBB}">
      <dgm:prSet phldrT="[Text]" custT="1"/>
      <dgm:spPr/>
      <dgm:t>
        <a:bodyPr/>
        <a:lstStyle/>
        <a:p>
          <a:pPr algn="ctr"/>
          <a:r>
            <a:rPr lang="en-US" sz="2000" b="1" dirty="0"/>
            <a:t>Patron</a:t>
          </a:r>
        </a:p>
      </dgm:t>
    </dgm:pt>
    <dgm:pt modelId="{A9F44C11-C229-4304-87B1-F220B212C8C3}" type="parTrans" cxnId="{1867E8DD-B5DD-47AD-A8CF-8CAC8192AD69}">
      <dgm:prSet/>
      <dgm:spPr/>
      <dgm:t>
        <a:bodyPr/>
        <a:lstStyle/>
        <a:p>
          <a:endParaRPr lang="en-US" sz="2400"/>
        </a:p>
      </dgm:t>
    </dgm:pt>
    <dgm:pt modelId="{6CC32ECC-7CE1-4AF0-9845-05DF1C36E71B}" type="sibTrans" cxnId="{1867E8DD-B5DD-47AD-A8CF-8CAC8192AD69}">
      <dgm:prSet/>
      <dgm:spPr/>
      <dgm:t>
        <a:bodyPr/>
        <a:lstStyle/>
        <a:p>
          <a:endParaRPr lang="en-US" sz="2400"/>
        </a:p>
      </dgm:t>
    </dgm:pt>
    <dgm:pt modelId="{84EA0D8C-E390-4F6C-AE96-764CE9662F6C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2FDFB5C6-347A-4847-9F94-CE06647AF2DB}" type="parTrans" cxnId="{B8D307E1-A83C-48D1-8C45-7C878B410B9C}">
      <dgm:prSet/>
      <dgm:spPr/>
      <dgm:t>
        <a:bodyPr/>
        <a:lstStyle/>
        <a:p>
          <a:endParaRPr lang="en-US" sz="2400"/>
        </a:p>
      </dgm:t>
    </dgm:pt>
    <dgm:pt modelId="{6A2FF3EB-6335-49E5-B9AB-59069EA04197}" type="sibTrans" cxnId="{B8D307E1-A83C-48D1-8C45-7C878B410B9C}">
      <dgm:prSet/>
      <dgm:spPr/>
      <dgm:t>
        <a:bodyPr/>
        <a:lstStyle/>
        <a:p>
          <a:endParaRPr lang="en-US" sz="2400"/>
        </a:p>
      </dgm:t>
    </dgm:pt>
    <dgm:pt modelId="{8CB0D29F-6625-410B-8936-D23E67718302}">
      <dgm:prSet phldrT="[Text]" custT="1"/>
      <dgm:spPr/>
      <dgm:t>
        <a:bodyPr/>
        <a:lstStyle/>
        <a:p>
          <a:pPr algn="l"/>
          <a:r>
            <a:rPr lang="en-US" sz="1600" b="0" dirty="0"/>
            <a:t>Independent Performers</a:t>
          </a:r>
        </a:p>
      </dgm:t>
    </dgm:pt>
    <dgm:pt modelId="{83919550-0993-4C51-A723-4B3E170F1D03}">
      <dgm:prSet phldrT="[Text]" custT="1"/>
      <dgm:spPr/>
      <dgm:t>
        <a:bodyPr vert="horz"/>
        <a:lstStyle/>
        <a:p>
          <a:pPr algn="ctr"/>
          <a:r>
            <a:rPr lang="en-US" sz="2000" b="1" dirty="0"/>
            <a:t>Producer</a:t>
          </a:r>
          <a:endParaRPr lang="en-US" sz="1100" b="1" dirty="0"/>
        </a:p>
      </dgm:t>
    </dgm:pt>
    <dgm:pt modelId="{D3ECA50D-B8A5-4E96-9B6D-93A18AF2F275}" type="sibTrans" cxnId="{5031CB7F-BB77-4F0A-9341-AA9D31EB49F7}">
      <dgm:prSet/>
      <dgm:spPr/>
      <dgm:t>
        <a:bodyPr/>
        <a:lstStyle/>
        <a:p>
          <a:endParaRPr lang="en-US" sz="4400"/>
        </a:p>
      </dgm:t>
    </dgm:pt>
    <dgm:pt modelId="{B7D89CFF-76DD-4970-B534-8E339246EAF9}" type="parTrans" cxnId="{5031CB7F-BB77-4F0A-9341-AA9D31EB49F7}">
      <dgm:prSet/>
      <dgm:spPr/>
      <dgm:t>
        <a:bodyPr/>
        <a:lstStyle/>
        <a:p>
          <a:endParaRPr lang="en-US" sz="4400"/>
        </a:p>
      </dgm:t>
    </dgm:pt>
    <dgm:pt modelId="{A66ECA24-5CB1-48BF-BE30-B89BCD0AB011}" type="sibTrans" cxnId="{8D49713F-AA14-47F8-B790-68FE2494B750}">
      <dgm:prSet/>
      <dgm:spPr/>
      <dgm:t>
        <a:bodyPr/>
        <a:lstStyle/>
        <a:p>
          <a:endParaRPr lang="en-US" sz="2400"/>
        </a:p>
      </dgm:t>
    </dgm:pt>
    <dgm:pt modelId="{3B085E3B-BCD6-4B9B-8B26-BC841389A0D0}" type="parTrans" cxnId="{8D49713F-AA14-47F8-B790-68FE2494B750}">
      <dgm:prSet/>
      <dgm:spPr/>
      <dgm:t>
        <a:bodyPr/>
        <a:lstStyle/>
        <a:p>
          <a:endParaRPr lang="en-US" sz="2400"/>
        </a:p>
      </dgm:t>
    </dgm:pt>
    <dgm:pt modelId="{D3C53740-B5EC-4FCA-A2B9-57654FC778F4}">
      <dgm:prSet phldrT="[Text]" custT="1"/>
      <dgm:spPr/>
      <dgm:t>
        <a:bodyPr vert="horz"/>
        <a:lstStyle/>
        <a:p>
          <a:pPr algn="ctr"/>
          <a:r>
            <a:rPr lang="en-US" sz="2000" b="1" dirty="0"/>
            <a:t>Creator</a:t>
          </a:r>
        </a:p>
      </dgm:t>
    </dgm:pt>
    <dgm:pt modelId="{E237428C-EFA2-491B-87DE-B6F1818D5DC7}" type="parTrans" cxnId="{8C1073C6-F071-4CE7-8D30-42750F0DA48F}">
      <dgm:prSet/>
      <dgm:spPr/>
      <dgm:t>
        <a:bodyPr/>
        <a:lstStyle/>
        <a:p>
          <a:endParaRPr lang="en-US" sz="2400"/>
        </a:p>
      </dgm:t>
    </dgm:pt>
    <dgm:pt modelId="{6CF6ED53-523C-44C9-8B45-6C0564955527}" type="sibTrans" cxnId="{8C1073C6-F071-4CE7-8D30-42750F0DA48F}">
      <dgm:prSet/>
      <dgm:spPr/>
      <dgm:t>
        <a:bodyPr/>
        <a:lstStyle/>
        <a:p>
          <a:endParaRPr lang="en-US" sz="2400"/>
        </a:p>
      </dgm:t>
    </dgm:pt>
    <dgm:pt modelId="{8601323E-7D1D-459C-BEE9-6F702597311C}">
      <dgm:prSet phldrT="[Text]" custT="1"/>
      <dgm:spPr/>
      <dgm:t>
        <a:bodyPr vert="horz"/>
        <a:lstStyle/>
        <a:p>
          <a:pPr algn="l"/>
          <a:r>
            <a:rPr lang="en-US" sz="1600" b="1" dirty="0"/>
            <a:t>MAKES ART</a:t>
          </a:r>
        </a:p>
      </dgm:t>
    </dgm:pt>
    <dgm:pt modelId="{5E015469-B3AF-4B79-A25F-9CFF0F018645}" type="parTrans" cxnId="{F0E1D6EA-FFA8-433B-A69A-D0DEA04A9795}">
      <dgm:prSet/>
      <dgm:spPr/>
      <dgm:t>
        <a:bodyPr/>
        <a:lstStyle/>
        <a:p>
          <a:endParaRPr lang="en-US" sz="2400"/>
        </a:p>
      </dgm:t>
    </dgm:pt>
    <dgm:pt modelId="{5E343E92-B096-4B1C-880C-63736CA0AF79}" type="sibTrans" cxnId="{F0E1D6EA-FFA8-433B-A69A-D0DEA04A9795}">
      <dgm:prSet/>
      <dgm:spPr/>
      <dgm:t>
        <a:bodyPr/>
        <a:lstStyle/>
        <a:p>
          <a:endParaRPr lang="en-US" sz="2400"/>
        </a:p>
      </dgm:t>
    </dgm:pt>
    <dgm:pt modelId="{9B858E76-1A7F-4899-BEFD-1B643CF5E703}">
      <dgm:prSet phldrT="[Text]" custT="1"/>
      <dgm:spPr/>
      <dgm:t>
        <a:bodyPr vert="horz"/>
        <a:lstStyle/>
        <a:p>
          <a:pPr algn="l"/>
          <a:r>
            <a:rPr lang="en-US" sz="1600" b="0" dirty="0"/>
            <a:t>Choreographers</a:t>
          </a:r>
        </a:p>
      </dgm:t>
    </dgm:pt>
    <dgm:pt modelId="{77C3A281-999F-4309-8DB8-E8B969665865}" type="parTrans" cxnId="{493836F3-1B09-42C2-A589-BBB52CE1EFB9}">
      <dgm:prSet/>
      <dgm:spPr/>
      <dgm:t>
        <a:bodyPr/>
        <a:lstStyle/>
        <a:p>
          <a:endParaRPr lang="en-US" sz="2400"/>
        </a:p>
      </dgm:t>
    </dgm:pt>
    <dgm:pt modelId="{2A0FA153-ED66-41A7-A805-5AB7827A45A0}" type="sibTrans" cxnId="{493836F3-1B09-42C2-A589-BBB52CE1EFB9}">
      <dgm:prSet/>
      <dgm:spPr/>
      <dgm:t>
        <a:bodyPr/>
        <a:lstStyle/>
        <a:p>
          <a:endParaRPr lang="en-US" sz="2400"/>
        </a:p>
      </dgm:t>
    </dgm:pt>
    <dgm:pt modelId="{07B98E67-E66D-4DE9-941C-0C225351D455}">
      <dgm:prSet phldrT="[Text]" custT="1"/>
      <dgm:spPr/>
      <dgm:t>
        <a:bodyPr vert="horz"/>
        <a:lstStyle/>
        <a:p>
          <a:pPr algn="l"/>
          <a:r>
            <a:rPr lang="en-US" sz="1600" b="0" dirty="0"/>
            <a:t>Composers</a:t>
          </a:r>
        </a:p>
      </dgm:t>
    </dgm:pt>
    <dgm:pt modelId="{C233D2C4-3E2F-4D19-AB60-96FE39DFB525}" type="parTrans" cxnId="{6F9B0066-1B9B-48EE-A17F-5DF115D1CC3B}">
      <dgm:prSet/>
      <dgm:spPr/>
      <dgm:t>
        <a:bodyPr/>
        <a:lstStyle/>
        <a:p>
          <a:endParaRPr lang="en-US" sz="2400"/>
        </a:p>
      </dgm:t>
    </dgm:pt>
    <dgm:pt modelId="{D5CAB8FC-2DF6-43BB-9456-7FC99A4E41F1}" type="sibTrans" cxnId="{6F9B0066-1B9B-48EE-A17F-5DF115D1CC3B}">
      <dgm:prSet/>
      <dgm:spPr/>
      <dgm:t>
        <a:bodyPr/>
        <a:lstStyle/>
        <a:p>
          <a:endParaRPr lang="en-US" sz="2400"/>
        </a:p>
      </dgm:t>
    </dgm:pt>
    <dgm:pt modelId="{CEF0288B-E91C-4269-9A6F-4F125F0F77BC}">
      <dgm:prSet phldrT="[Text]" custT="1"/>
      <dgm:spPr/>
      <dgm:t>
        <a:bodyPr/>
        <a:lstStyle/>
        <a:p>
          <a:pPr algn="l"/>
          <a:r>
            <a:rPr lang="en-US" sz="1600" b="1" dirty="0"/>
            <a:t>MAKES / INTERPRETS ART</a:t>
          </a:r>
        </a:p>
      </dgm:t>
    </dgm:pt>
    <dgm:pt modelId="{F4D527B8-29BE-4DC6-A446-18854F894418}" type="parTrans" cxnId="{1C8F2191-E309-4046-B262-0028AE6C0E8A}">
      <dgm:prSet/>
      <dgm:spPr/>
      <dgm:t>
        <a:bodyPr/>
        <a:lstStyle/>
        <a:p>
          <a:endParaRPr lang="en-US" sz="2400"/>
        </a:p>
      </dgm:t>
    </dgm:pt>
    <dgm:pt modelId="{41413261-2550-44FC-A667-0F0415448DD8}" type="sibTrans" cxnId="{1C8F2191-E309-4046-B262-0028AE6C0E8A}">
      <dgm:prSet/>
      <dgm:spPr/>
      <dgm:t>
        <a:bodyPr/>
        <a:lstStyle/>
        <a:p>
          <a:endParaRPr lang="en-US" sz="2400"/>
        </a:p>
      </dgm:t>
    </dgm:pt>
    <dgm:pt modelId="{CA654D89-A224-4430-A323-2796DCC59768}">
      <dgm:prSet phldrT="[Text]" custT="1"/>
      <dgm:spPr/>
      <dgm:t>
        <a:bodyPr/>
        <a:lstStyle/>
        <a:p>
          <a:pPr algn="l"/>
          <a:r>
            <a:rPr lang="en-US" sz="1600" b="0" dirty="0"/>
            <a:t>Pays: Digital teams, technologists, creative teams, artists, engagement tea</a:t>
          </a:r>
        </a:p>
      </dgm:t>
    </dgm:pt>
    <dgm:pt modelId="{8D83DFF2-3129-4008-9851-C368D3EF29EC}" type="parTrans" cxnId="{93624049-C8C3-40DB-8DC1-50B3FAE656AE}">
      <dgm:prSet/>
      <dgm:spPr/>
      <dgm:t>
        <a:bodyPr/>
        <a:lstStyle/>
        <a:p>
          <a:endParaRPr lang="en-US" sz="2400"/>
        </a:p>
      </dgm:t>
    </dgm:pt>
    <dgm:pt modelId="{4295E0A4-C79A-48B7-88CA-94F5EE7ED6EF}" type="sibTrans" cxnId="{93624049-C8C3-40DB-8DC1-50B3FAE656AE}">
      <dgm:prSet/>
      <dgm:spPr/>
      <dgm:t>
        <a:bodyPr/>
        <a:lstStyle/>
        <a:p>
          <a:endParaRPr lang="en-US" sz="2400"/>
        </a:p>
      </dgm:t>
    </dgm:pt>
    <dgm:pt modelId="{D86BC287-8C63-4CEB-AB53-EEF8485F0496}">
      <dgm:prSet phldrT="[Text]" custT="1"/>
      <dgm:spPr/>
      <dgm:t>
        <a:bodyPr vert="horz"/>
        <a:lstStyle/>
        <a:p>
          <a:pPr algn="l"/>
          <a:r>
            <a:rPr lang="en-US" sz="1600" b="0" dirty="0"/>
            <a:t>Storytellers</a:t>
          </a:r>
        </a:p>
      </dgm:t>
    </dgm:pt>
    <dgm:pt modelId="{EE38F0EF-47F1-4BEA-82AE-418D215AB610}" type="parTrans" cxnId="{ECBBBE4D-F2B5-4BDC-AF15-FAFDA6E014DE}">
      <dgm:prSet/>
      <dgm:spPr/>
      <dgm:t>
        <a:bodyPr/>
        <a:lstStyle/>
        <a:p>
          <a:endParaRPr lang="en-US" sz="2400"/>
        </a:p>
      </dgm:t>
    </dgm:pt>
    <dgm:pt modelId="{AAB3C18E-AC97-466C-9386-666C050769B3}" type="sibTrans" cxnId="{ECBBBE4D-F2B5-4BDC-AF15-FAFDA6E014DE}">
      <dgm:prSet/>
      <dgm:spPr/>
      <dgm:t>
        <a:bodyPr/>
        <a:lstStyle/>
        <a:p>
          <a:endParaRPr lang="en-US" sz="2400"/>
        </a:p>
      </dgm:t>
    </dgm:pt>
    <dgm:pt modelId="{69056AF8-CABE-4467-AC12-FDF68154BBA4}">
      <dgm:prSet phldrT="[Text]"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1800" b="1" dirty="0"/>
            <a:t>Internet Service Provider</a:t>
          </a:r>
        </a:p>
      </dgm:t>
    </dgm:pt>
    <dgm:pt modelId="{2932F5C9-409E-4A1E-940A-E7441C9B6A67}" type="parTrans" cxnId="{73D7EEA5-0B37-4F2F-BEC0-C30D5426BC40}">
      <dgm:prSet/>
      <dgm:spPr/>
      <dgm:t>
        <a:bodyPr/>
        <a:lstStyle/>
        <a:p>
          <a:endParaRPr lang="en-US" sz="2400"/>
        </a:p>
      </dgm:t>
    </dgm:pt>
    <dgm:pt modelId="{830C328B-19F4-4493-8B7B-5249885DD3FC}" type="sibTrans" cxnId="{73D7EEA5-0B37-4F2F-BEC0-C30D5426BC40}">
      <dgm:prSet/>
      <dgm:spPr/>
      <dgm:t>
        <a:bodyPr/>
        <a:lstStyle/>
        <a:p>
          <a:endParaRPr lang="en-US" sz="2400"/>
        </a:p>
      </dgm:t>
    </dgm:pt>
    <dgm:pt modelId="{3AE26333-3BF0-4A95-8D4A-9F60874948F4}">
      <dgm:prSet phldrT="[Text]" custT="1"/>
      <dgm:spPr/>
      <dgm:t>
        <a:bodyPr vert="horz"/>
        <a:lstStyle/>
        <a:p>
          <a:pPr algn="l"/>
          <a:r>
            <a:rPr lang="en-US" sz="1600" b="0" dirty="0"/>
            <a:t>Playwrights</a:t>
          </a:r>
        </a:p>
      </dgm:t>
    </dgm:pt>
    <dgm:pt modelId="{7B187A3A-0FC1-46A1-ACF0-8E89E94C236E}" type="parTrans" cxnId="{91A498E4-E047-4567-BD16-8104BCEE20DD}">
      <dgm:prSet/>
      <dgm:spPr/>
      <dgm:t>
        <a:bodyPr/>
        <a:lstStyle/>
        <a:p>
          <a:endParaRPr lang="en-US" sz="2400"/>
        </a:p>
      </dgm:t>
    </dgm:pt>
    <dgm:pt modelId="{53E66EEB-B6DD-4BFC-BE22-FDA864880920}" type="sibTrans" cxnId="{91A498E4-E047-4567-BD16-8104BCEE20DD}">
      <dgm:prSet/>
      <dgm:spPr/>
      <dgm:t>
        <a:bodyPr/>
        <a:lstStyle/>
        <a:p>
          <a:endParaRPr lang="en-US" sz="2400"/>
        </a:p>
      </dgm:t>
    </dgm:pt>
    <dgm:pt modelId="{4F8786EB-D3F6-4982-8856-C3AC2A8035B9}">
      <dgm:prSet phldrT="[Text]" custT="1"/>
      <dgm:spPr/>
      <dgm:t>
        <a:bodyPr/>
        <a:lstStyle/>
        <a:p>
          <a:pPr algn="l"/>
          <a:r>
            <a:rPr lang="en-US" sz="1600" b="0" dirty="0"/>
            <a:t>Performing Arts Companies</a:t>
          </a:r>
        </a:p>
      </dgm:t>
    </dgm:pt>
    <dgm:pt modelId="{D1CCC6FB-4093-40D6-8F6F-328B66065638}" type="parTrans" cxnId="{AF4FD389-DB7D-47BE-ACB6-094DC6DD3F26}">
      <dgm:prSet/>
      <dgm:spPr/>
      <dgm:t>
        <a:bodyPr/>
        <a:lstStyle/>
        <a:p>
          <a:endParaRPr lang="en-US" sz="2400"/>
        </a:p>
      </dgm:t>
    </dgm:pt>
    <dgm:pt modelId="{E8335884-F55C-4F5C-B5E1-E1BA57C8DFD1}" type="sibTrans" cxnId="{AF4FD389-DB7D-47BE-ACB6-094DC6DD3F26}">
      <dgm:prSet/>
      <dgm:spPr/>
      <dgm:t>
        <a:bodyPr/>
        <a:lstStyle/>
        <a:p>
          <a:endParaRPr lang="en-US" sz="2400"/>
        </a:p>
      </dgm:t>
    </dgm:pt>
    <dgm:pt modelId="{5FE80243-C7B2-4DCB-BFFE-C48F78E27307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r>
            <a:rPr lang="en-US" sz="1600" b="1" dirty="0"/>
            <a:t>FACILITATES/ DISTRIBUTES ART</a:t>
          </a:r>
        </a:p>
      </dgm:t>
    </dgm:pt>
    <dgm:pt modelId="{09F49C8E-C081-4D85-8D05-131157A80B69}" type="parTrans" cxnId="{9FDB0D8F-2F03-4898-B56D-25BADEE69E25}">
      <dgm:prSet/>
      <dgm:spPr/>
      <dgm:t>
        <a:bodyPr/>
        <a:lstStyle/>
        <a:p>
          <a:endParaRPr lang="en-US" sz="2400"/>
        </a:p>
      </dgm:t>
    </dgm:pt>
    <dgm:pt modelId="{50ED1EC4-F420-4C52-926B-7D4F58D46EA2}" type="sibTrans" cxnId="{9FDB0D8F-2F03-4898-B56D-25BADEE69E25}">
      <dgm:prSet/>
      <dgm:spPr/>
      <dgm:t>
        <a:bodyPr/>
        <a:lstStyle/>
        <a:p>
          <a:endParaRPr lang="en-US" sz="2400"/>
        </a:p>
      </dgm:t>
    </dgm:pt>
    <dgm:pt modelId="{39EE0D3F-4876-4019-9A39-589D96842C49}">
      <dgm:prSet phldrT="[Text]" custT="1"/>
      <dgm:spPr/>
      <dgm:t>
        <a:bodyPr/>
        <a:lstStyle/>
        <a:p>
          <a:pPr algn="l"/>
          <a:r>
            <a:rPr lang="en-US" sz="1600" b="1" dirty="0"/>
            <a:t>CONSUMES ART</a:t>
          </a:r>
        </a:p>
      </dgm:t>
    </dgm:pt>
    <dgm:pt modelId="{B3C8FFF2-61D1-4D04-B8B3-7D2A963C2C71}" type="parTrans" cxnId="{D3A9D7F2-4953-4ABD-9A72-CD0BEBD4041B}">
      <dgm:prSet/>
      <dgm:spPr/>
      <dgm:t>
        <a:bodyPr/>
        <a:lstStyle/>
        <a:p>
          <a:endParaRPr lang="en-US" sz="2400"/>
        </a:p>
      </dgm:t>
    </dgm:pt>
    <dgm:pt modelId="{1E969595-6E14-4238-8CE0-0589B6F0FE66}" type="sibTrans" cxnId="{D3A9D7F2-4953-4ABD-9A72-CD0BEBD4041B}">
      <dgm:prSet/>
      <dgm:spPr/>
      <dgm:t>
        <a:bodyPr/>
        <a:lstStyle/>
        <a:p>
          <a:endParaRPr lang="en-US" sz="2400"/>
        </a:p>
      </dgm:t>
    </dgm:pt>
    <dgm:pt modelId="{596FB108-653F-4412-90C2-BE3155656564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F7BEDB78-DDB3-4213-AD81-82900F198DFA}" type="parTrans" cxnId="{02B054D2-7A2B-4063-A8E7-3020A3B4EC8E}">
      <dgm:prSet/>
      <dgm:spPr/>
      <dgm:t>
        <a:bodyPr/>
        <a:lstStyle/>
        <a:p>
          <a:endParaRPr lang="en-US" sz="2400"/>
        </a:p>
      </dgm:t>
    </dgm:pt>
    <dgm:pt modelId="{720E203C-7D9D-41B0-9712-B9E0328CA863}" type="sibTrans" cxnId="{02B054D2-7A2B-4063-A8E7-3020A3B4EC8E}">
      <dgm:prSet/>
      <dgm:spPr/>
      <dgm:t>
        <a:bodyPr/>
        <a:lstStyle/>
        <a:p>
          <a:endParaRPr lang="en-US" sz="2400"/>
        </a:p>
      </dgm:t>
    </dgm:pt>
    <dgm:pt modelId="{97A9F15C-BEC8-45EC-AF72-BFF203A5238E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endParaRPr lang="en-US" sz="1600" b="0" dirty="0"/>
        </a:p>
      </dgm:t>
    </dgm:pt>
    <dgm:pt modelId="{F87C0611-FCC3-4408-8202-D28EF437F25D}" type="parTrans" cxnId="{88AE3EE0-921F-40E6-A5FC-B1B896CC36BD}">
      <dgm:prSet/>
      <dgm:spPr/>
      <dgm:t>
        <a:bodyPr/>
        <a:lstStyle/>
        <a:p>
          <a:endParaRPr lang="en-US" sz="2400"/>
        </a:p>
      </dgm:t>
    </dgm:pt>
    <dgm:pt modelId="{D22AA079-3FB3-470F-A81E-A54C14255F16}" type="sibTrans" cxnId="{88AE3EE0-921F-40E6-A5FC-B1B896CC36BD}">
      <dgm:prSet/>
      <dgm:spPr/>
      <dgm:t>
        <a:bodyPr/>
        <a:lstStyle/>
        <a:p>
          <a:endParaRPr lang="en-US" sz="2400"/>
        </a:p>
      </dgm:t>
    </dgm:pt>
    <dgm:pt modelId="{21B3C959-C938-41C2-9155-E27DC21222A9}">
      <dgm:prSet phldrT="[Text]" custT="1"/>
      <dgm:spPr/>
      <dgm:t>
        <a:bodyPr/>
        <a:lstStyle/>
        <a:p>
          <a:pPr algn="l"/>
          <a:r>
            <a:rPr lang="en-US" sz="1600" b="0" dirty="0"/>
            <a:t>Free exposure</a:t>
          </a:r>
        </a:p>
      </dgm:t>
    </dgm:pt>
    <dgm:pt modelId="{1C1DFC1A-B7E9-47C7-915C-4BAAC46D05C0}" type="parTrans" cxnId="{D0B0BAC7-BEF7-4FD5-AAA4-DBB69FB49C2A}">
      <dgm:prSet/>
      <dgm:spPr/>
      <dgm:t>
        <a:bodyPr/>
        <a:lstStyle/>
        <a:p>
          <a:endParaRPr lang="en-US" sz="2400"/>
        </a:p>
      </dgm:t>
    </dgm:pt>
    <dgm:pt modelId="{2037192E-FE77-49D5-879B-B28A3825AF55}" type="sibTrans" cxnId="{D0B0BAC7-BEF7-4FD5-AAA4-DBB69FB49C2A}">
      <dgm:prSet/>
      <dgm:spPr/>
      <dgm:t>
        <a:bodyPr/>
        <a:lstStyle/>
        <a:p>
          <a:endParaRPr lang="en-US" sz="2400"/>
        </a:p>
      </dgm:t>
    </dgm:pt>
    <dgm:pt modelId="{7A8C1BC1-092B-471A-A431-836302EDB9DB}">
      <dgm:prSet phldrT="[Text]" custT="1"/>
      <dgm:spPr>
        <a:solidFill>
          <a:schemeClr val="tx1"/>
        </a:solidFill>
      </dgm:spPr>
      <dgm:t>
        <a:bodyPr/>
        <a:lstStyle/>
        <a:p>
          <a:pPr algn="l"/>
          <a:r>
            <a:rPr lang="en-US" sz="2000" b="1" dirty="0"/>
            <a:t>Presentation Platform</a:t>
          </a:r>
        </a:p>
      </dgm:t>
    </dgm:pt>
    <dgm:pt modelId="{C707DA8E-08EA-4A1D-8495-133A89423CDB}" type="parTrans" cxnId="{ADBC2CFD-824E-46EC-9FD3-FBB8EB05D9C0}">
      <dgm:prSet/>
      <dgm:spPr/>
      <dgm:t>
        <a:bodyPr/>
        <a:lstStyle/>
        <a:p>
          <a:endParaRPr lang="en-CA" sz="2400"/>
        </a:p>
      </dgm:t>
    </dgm:pt>
    <dgm:pt modelId="{9F398D15-9697-4474-AFA6-9BDB0C976CDA}" type="sibTrans" cxnId="{ADBC2CFD-824E-46EC-9FD3-FBB8EB05D9C0}">
      <dgm:prSet/>
      <dgm:spPr/>
      <dgm:t>
        <a:bodyPr/>
        <a:lstStyle/>
        <a:p>
          <a:endParaRPr lang="en-CA" sz="2400"/>
        </a:p>
      </dgm:t>
    </dgm:pt>
    <dgm:pt modelId="{866AA788-7D3E-403C-AAF7-4455DD9A16BD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n-US" sz="1600" b="1" dirty="0"/>
            <a:t>DATA SPEED AND VOLUME</a:t>
          </a:r>
        </a:p>
      </dgm:t>
    </dgm:pt>
    <dgm:pt modelId="{013EBC4C-4E0F-4BAC-B0A7-047ED616D259}" type="parTrans" cxnId="{D33A45C3-FEB5-4058-B115-FE7C48E0B4B0}">
      <dgm:prSet/>
      <dgm:spPr/>
      <dgm:t>
        <a:bodyPr/>
        <a:lstStyle/>
        <a:p>
          <a:endParaRPr lang="en-CA" sz="2400"/>
        </a:p>
      </dgm:t>
    </dgm:pt>
    <dgm:pt modelId="{A091532B-7D29-4D09-A08F-C8C6B6DD5343}" type="sibTrans" cxnId="{D33A45C3-FEB5-4058-B115-FE7C48E0B4B0}">
      <dgm:prSet/>
      <dgm:spPr/>
      <dgm:t>
        <a:bodyPr/>
        <a:lstStyle/>
        <a:p>
          <a:endParaRPr lang="en-CA" sz="2400"/>
        </a:p>
      </dgm:t>
    </dgm:pt>
    <dgm:pt modelId="{77E6EC50-C4ED-414B-B154-FAA8610A0140}">
      <dgm:prSet phldrT="[Text]" custT="1"/>
      <dgm:spPr/>
      <dgm:t>
        <a:bodyPr vert="horz"/>
        <a:lstStyle/>
        <a:p>
          <a:pPr algn="l"/>
          <a:r>
            <a:rPr lang="en-US" sz="1600" b="0" dirty="0"/>
            <a:t>XR Artists</a:t>
          </a:r>
        </a:p>
      </dgm:t>
    </dgm:pt>
    <dgm:pt modelId="{FFAE4046-3D1B-4C39-8A00-57B553370F4B}" type="parTrans" cxnId="{71D11969-BD4F-4C7A-AB87-75D727AD5D53}">
      <dgm:prSet/>
      <dgm:spPr/>
      <dgm:t>
        <a:bodyPr/>
        <a:lstStyle/>
        <a:p>
          <a:endParaRPr lang="en-CA" sz="2400"/>
        </a:p>
      </dgm:t>
    </dgm:pt>
    <dgm:pt modelId="{450178D7-695A-4FC1-9679-F90BA4B89A19}" type="sibTrans" cxnId="{71D11969-BD4F-4C7A-AB87-75D727AD5D53}">
      <dgm:prSet/>
      <dgm:spPr/>
      <dgm:t>
        <a:bodyPr/>
        <a:lstStyle/>
        <a:p>
          <a:endParaRPr lang="en-CA" sz="2400"/>
        </a:p>
      </dgm:t>
    </dgm:pt>
    <dgm:pt modelId="{693CB87C-E160-48C8-AFB7-09A3D42C3FE1}">
      <dgm:prSet phldrT="[Text]" custT="1"/>
      <dgm:spPr/>
      <dgm:t>
        <a:bodyPr vert="horz"/>
        <a:lstStyle/>
        <a:p>
          <a:pPr algn="l"/>
          <a:endParaRPr lang="en-US" sz="1600" b="0" dirty="0"/>
        </a:p>
      </dgm:t>
    </dgm:pt>
    <dgm:pt modelId="{07565D46-8700-419D-AF9D-345143A495F8}" type="parTrans" cxnId="{D7FFC240-3487-4374-86D3-EC9CDAFD495F}">
      <dgm:prSet/>
      <dgm:spPr/>
      <dgm:t>
        <a:bodyPr/>
        <a:lstStyle/>
        <a:p>
          <a:endParaRPr lang="en-CA" sz="2400"/>
        </a:p>
      </dgm:t>
    </dgm:pt>
    <dgm:pt modelId="{1923060D-0878-4BEC-A9D0-181CF85DF84B}" type="sibTrans" cxnId="{D7FFC240-3487-4374-86D3-EC9CDAFD495F}">
      <dgm:prSet/>
      <dgm:spPr/>
      <dgm:t>
        <a:bodyPr/>
        <a:lstStyle/>
        <a:p>
          <a:endParaRPr lang="en-CA" sz="2400"/>
        </a:p>
      </dgm:t>
    </dgm:pt>
    <dgm:pt modelId="{B30D8291-1AD9-4CF0-8CC0-FB4A95FD66AA}">
      <dgm:prSet phldrT="[Text]" custT="1"/>
      <dgm:spPr/>
      <dgm:t>
        <a:bodyPr/>
        <a:lstStyle/>
        <a:p>
          <a:pPr algn="l"/>
          <a:r>
            <a:rPr lang="en-US" sz="1600" b="0" dirty="0"/>
            <a:t>XR / Digital Makers</a:t>
          </a:r>
        </a:p>
      </dgm:t>
    </dgm:pt>
    <dgm:pt modelId="{113FA604-4851-4B18-A2DF-428CDF36FEB3}" type="parTrans" cxnId="{39DBF875-B829-4E29-AA41-3E08CB8E3420}">
      <dgm:prSet/>
      <dgm:spPr/>
      <dgm:t>
        <a:bodyPr/>
        <a:lstStyle/>
        <a:p>
          <a:endParaRPr lang="en-CA" sz="2400"/>
        </a:p>
      </dgm:t>
    </dgm:pt>
    <dgm:pt modelId="{456F4E1C-4524-4BF5-A5BF-4076DD18FE8C}" type="sibTrans" cxnId="{39DBF875-B829-4E29-AA41-3E08CB8E3420}">
      <dgm:prSet/>
      <dgm:spPr/>
      <dgm:t>
        <a:bodyPr/>
        <a:lstStyle/>
        <a:p>
          <a:endParaRPr lang="en-CA" sz="2400"/>
        </a:p>
      </dgm:t>
    </dgm:pt>
    <dgm:pt modelId="{84C465CD-4B3D-4901-9D09-3B441D186F62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en-US" sz="1600" b="1" dirty="0"/>
            <a:t>INTERNET ACCESS</a:t>
          </a:r>
        </a:p>
      </dgm:t>
    </dgm:pt>
    <dgm:pt modelId="{92084FD6-91A2-4635-81AA-3CEC9D6E3A76}" type="parTrans" cxnId="{5486401A-80BC-4ED4-8379-EC6AF790C30A}">
      <dgm:prSet/>
      <dgm:spPr/>
      <dgm:t>
        <a:bodyPr/>
        <a:lstStyle/>
        <a:p>
          <a:endParaRPr lang="en-CA" sz="2400"/>
        </a:p>
      </dgm:t>
    </dgm:pt>
    <dgm:pt modelId="{50B8EF19-7A74-47C5-A71A-B19D44771A04}" type="sibTrans" cxnId="{5486401A-80BC-4ED4-8379-EC6AF790C30A}">
      <dgm:prSet/>
      <dgm:spPr/>
      <dgm:t>
        <a:bodyPr/>
        <a:lstStyle/>
        <a:p>
          <a:endParaRPr lang="en-CA" sz="2400"/>
        </a:p>
      </dgm:t>
    </dgm:pt>
    <dgm:pt modelId="{9344D58E-9244-49AA-8123-9040128075BE}">
      <dgm:prSet phldrT="[Text]" custT="1"/>
      <dgm:spPr/>
      <dgm:t>
        <a:bodyPr vert="horz"/>
        <a:lstStyle/>
        <a:p>
          <a:pPr algn="l"/>
          <a:r>
            <a:rPr lang="en-US" sz="1600" b="0" dirty="0"/>
            <a:t>Motion Capture</a:t>
          </a:r>
        </a:p>
      </dgm:t>
    </dgm:pt>
    <dgm:pt modelId="{EA56A48E-1A17-42E0-970D-3B24FDDCD1CD}" type="parTrans" cxnId="{0CEF29F9-5622-4AD8-84D0-48082DFC42A0}">
      <dgm:prSet/>
      <dgm:spPr/>
      <dgm:t>
        <a:bodyPr/>
        <a:lstStyle/>
        <a:p>
          <a:endParaRPr lang="en-CA"/>
        </a:p>
      </dgm:t>
    </dgm:pt>
    <dgm:pt modelId="{6EDC76A3-F890-415C-ABEB-7492770BECDD}" type="sibTrans" cxnId="{0CEF29F9-5622-4AD8-84D0-48082DFC42A0}">
      <dgm:prSet/>
      <dgm:spPr/>
      <dgm:t>
        <a:bodyPr/>
        <a:lstStyle/>
        <a:p>
          <a:endParaRPr lang="en-CA"/>
        </a:p>
      </dgm:t>
    </dgm:pt>
    <dgm:pt modelId="{E58DCB64-0AED-45AC-AE97-50241649CD59}">
      <dgm:prSet phldrT="[Text]" custT="1"/>
      <dgm:spPr/>
      <dgm:t>
        <a:bodyPr vert="horz"/>
        <a:lstStyle/>
        <a:p>
          <a:pPr algn="l"/>
          <a:r>
            <a:rPr lang="en-US" sz="1600" b="0" dirty="0"/>
            <a:t>Animation</a:t>
          </a:r>
        </a:p>
      </dgm:t>
    </dgm:pt>
    <dgm:pt modelId="{752B3094-7072-4B28-8D16-BB2F490A71B3}" type="parTrans" cxnId="{532F86A3-E2C8-4C40-811A-5AD826C54089}">
      <dgm:prSet/>
      <dgm:spPr/>
      <dgm:t>
        <a:bodyPr/>
        <a:lstStyle/>
        <a:p>
          <a:endParaRPr lang="en-CA"/>
        </a:p>
      </dgm:t>
    </dgm:pt>
    <dgm:pt modelId="{0CA9A5F7-DEDA-4BFB-933D-CC87A938DD61}" type="sibTrans" cxnId="{532F86A3-E2C8-4C40-811A-5AD826C54089}">
      <dgm:prSet/>
      <dgm:spPr/>
      <dgm:t>
        <a:bodyPr/>
        <a:lstStyle/>
        <a:p>
          <a:endParaRPr lang="en-CA"/>
        </a:p>
      </dgm:t>
    </dgm:pt>
    <dgm:pt modelId="{2E40DEF9-E337-4B08-B99E-0B829B0D2E03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r>
            <a:rPr lang="en-US" sz="1600" b="1" dirty="0"/>
            <a:t>Engagement teams</a:t>
          </a:r>
        </a:p>
      </dgm:t>
    </dgm:pt>
    <dgm:pt modelId="{D4C297FF-6B91-4378-B896-F85E4D1D1C3F}" type="parTrans" cxnId="{CC0EF080-F570-4CBE-9408-E58EE9C0FA56}">
      <dgm:prSet/>
      <dgm:spPr/>
      <dgm:t>
        <a:bodyPr/>
        <a:lstStyle/>
        <a:p>
          <a:endParaRPr lang="en-CA"/>
        </a:p>
      </dgm:t>
    </dgm:pt>
    <dgm:pt modelId="{D5D9F71A-0084-4723-B920-EEF754FF700D}" type="sibTrans" cxnId="{CC0EF080-F570-4CBE-9408-E58EE9C0FA56}">
      <dgm:prSet/>
      <dgm:spPr/>
      <dgm:t>
        <a:bodyPr/>
        <a:lstStyle/>
        <a:p>
          <a:endParaRPr lang="en-CA"/>
        </a:p>
      </dgm:t>
    </dgm:pt>
    <dgm:pt modelId="{2D311C90-9D7A-4407-AD99-E8DDEB08F425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endParaRPr lang="en-US" sz="1600" b="1" dirty="0"/>
        </a:p>
      </dgm:t>
    </dgm:pt>
    <dgm:pt modelId="{6B15D147-370F-4DAB-A046-0D0F355D8875}" type="parTrans" cxnId="{36DEC585-BBDE-4DF7-A83B-0AE5B46EF240}">
      <dgm:prSet/>
      <dgm:spPr/>
      <dgm:t>
        <a:bodyPr/>
        <a:lstStyle/>
        <a:p>
          <a:endParaRPr lang="en-CA"/>
        </a:p>
      </dgm:t>
    </dgm:pt>
    <dgm:pt modelId="{354265CB-32F3-4C07-9EF1-A5447920D25E}" type="sibTrans" cxnId="{36DEC585-BBDE-4DF7-A83B-0AE5B46EF240}">
      <dgm:prSet/>
      <dgm:spPr/>
      <dgm:t>
        <a:bodyPr/>
        <a:lstStyle/>
        <a:p>
          <a:endParaRPr lang="en-CA"/>
        </a:p>
      </dgm:t>
    </dgm:pt>
    <dgm:pt modelId="{1241BF09-71AD-4419-9CAD-F8EAABC8E3F9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87BDD649-AAB6-48D3-A3B3-F202D947ED3A}" type="parTrans" cxnId="{3943304C-EC78-4484-9DCC-5F1B239774C5}">
      <dgm:prSet/>
      <dgm:spPr/>
      <dgm:t>
        <a:bodyPr/>
        <a:lstStyle/>
        <a:p>
          <a:endParaRPr lang="en-CA"/>
        </a:p>
      </dgm:t>
    </dgm:pt>
    <dgm:pt modelId="{607F5B87-7EB0-4C29-970C-E0DF390F09DC}" type="sibTrans" cxnId="{3943304C-EC78-4484-9DCC-5F1B239774C5}">
      <dgm:prSet/>
      <dgm:spPr/>
      <dgm:t>
        <a:bodyPr/>
        <a:lstStyle/>
        <a:p>
          <a:endParaRPr lang="en-CA"/>
        </a:p>
      </dgm:t>
    </dgm:pt>
    <dgm:pt modelId="{9BC40933-2A36-4ACC-AD1B-BC9F091B05BE}">
      <dgm:prSet phldrT="[Text]" custT="1"/>
      <dgm:spPr/>
      <dgm:t>
        <a:bodyPr/>
        <a:lstStyle/>
        <a:p>
          <a:pPr algn="l"/>
          <a:r>
            <a:rPr lang="en-US" sz="1600" b="0" dirty="0"/>
            <a:t>Engaging and immersive experiences</a:t>
          </a:r>
        </a:p>
      </dgm:t>
    </dgm:pt>
    <dgm:pt modelId="{D79782FA-28E5-4232-A1F7-AB45E4FBD34E}" type="parTrans" cxnId="{87CAA365-18AE-4FB5-B59C-1B132FCEF0F3}">
      <dgm:prSet/>
      <dgm:spPr/>
      <dgm:t>
        <a:bodyPr/>
        <a:lstStyle/>
        <a:p>
          <a:endParaRPr lang="en-CA"/>
        </a:p>
      </dgm:t>
    </dgm:pt>
    <dgm:pt modelId="{4C1613B5-0A3E-45B7-B31B-D4BDA73A8A33}" type="sibTrans" cxnId="{87CAA365-18AE-4FB5-B59C-1B132FCEF0F3}">
      <dgm:prSet/>
      <dgm:spPr/>
      <dgm:t>
        <a:bodyPr/>
        <a:lstStyle/>
        <a:p>
          <a:endParaRPr lang="en-CA"/>
        </a:p>
      </dgm:t>
    </dgm:pt>
    <dgm:pt modelId="{F1C11013-D9FA-4D76-8573-62DE74CD0BE9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59985C13-B57A-4433-8AA7-C2234D4076C6}" type="parTrans" cxnId="{F3F19C28-F11F-4967-8DE3-0E9A3D6E2259}">
      <dgm:prSet/>
      <dgm:spPr/>
      <dgm:t>
        <a:bodyPr/>
        <a:lstStyle/>
        <a:p>
          <a:endParaRPr lang="en-CA"/>
        </a:p>
      </dgm:t>
    </dgm:pt>
    <dgm:pt modelId="{D12FF77F-F0E3-4607-B6BA-89B89E92A55F}" type="sibTrans" cxnId="{F3F19C28-F11F-4967-8DE3-0E9A3D6E2259}">
      <dgm:prSet/>
      <dgm:spPr/>
      <dgm:t>
        <a:bodyPr/>
        <a:lstStyle/>
        <a:p>
          <a:endParaRPr lang="en-CA"/>
        </a:p>
      </dgm:t>
    </dgm:pt>
    <dgm:pt modelId="{2BA9F420-C916-4B9B-A28C-2D9DE93E27ED}">
      <dgm:prSet phldrT="[Text]" custT="1"/>
      <dgm:spPr/>
      <dgm:t>
        <a:bodyPr/>
        <a:lstStyle/>
        <a:p>
          <a:pPr algn="l"/>
          <a:r>
            <a:rPr lang="en-US" sz="1600" b="0" dirty="0"/>
            <a:t>Near future evolution</a:t>
          </a:r>
        </a:p>
      </dgm:t>
    </dgm:pt>
    <dgm:pt modelId="{1D603076-B94A-47A9-AEFA-A428F43C8833}" type="parTrans" cxnId="{0622031E-B25E-47D1-BD58-4DA4033E7B45}">
      <dgm:prSet/>
      <dgm:spPr/>
      <dgm:t>
        <a:bodyPr/>
        <a:lstStyle/>
        <a:p>
          <a:endParaRPr lang="en-CA"/>
        </a:p>
      </dgm:t>
    </dgm:pt>
    <dgm:pt modelId="{7AD1EA66-373F-407B-8E50-47FFD4E60A29}" type="sibTrans" cxnId="{0622031E-B25E-47D1-BD58-4DA4033E7B45}">
      <dgm:prSet/>
      <dgm:spPr/>
      <dgm:t>
        <a:bodyPr/>
        <a:lstStyle/>
        <a:p>
          <a:endParaRPr lang="en-CA"/>
        </a:p>
      </dgm:t>
    </dgm:pt>
    <dgm:pt modelId="{84596803-422A-443A-B439-8633A431966E}">
      <dgm:prSet phldrT="[Text]" custT="1"/>
      <dgm:spPr/>
      <dgm:t>
        <a:bodyPr/>
        <a:lstStyle/>
        <a:p>
          <a:pPr algn="l"/>
          <a:endParaRPr lang="en-US" sz="1600" b="0" dirty="0"/>
        </a:p>
      </dgm:t>
    </dgm:pt>
    <dgm:pt modelId="{E10B5D4A-BC30-4862-B768-A3F26AB2FF0F}" type="parTrans" cxnId="{70E87F94-BC38-4516-8500-A2E69D8551F2}">
      <dgm:prSet/>
      <dgm:spPr/>
      <dgm:t>
        <a:bodyPr/>
        <a:lstStyle/>
        <a:p>
          <a:endParaRPr lang="en-CA"/>
        </a:p>
      </dgm:t>
    </dgm:pt>
    <dgm:pt modelId="{924120AC-7069-4750-B962-247CA2DAA580}" type="sibTrans" cxnId="{70E87F94-BC38-4516-8500-A2E69D8551F2}">
      <dgm:prSet/>
      <dgm:spPr/>
      <dgm:t>
        <a:bodyPr/>
        <a:lstStyle/>
        <a:p>
          <a:endParaRPr lang="en-CA"/>
        </a:p>
      </dgm:t>
    </dgm:pt>
    <dgm:pt modelId="{9BBDDDC3-3E13-4511-8A46-9C82590C5992}" type="pres">
      <dgm:prSet presAssocID="{DB0B2366-CC6D-4D12-9E91-7F3D6AEB04CC}" presName="Name0" presStyleCnt="0">
        <dgm:presLayoutVars>
          <dgm:dir/>
          <dgm:animLvl val="lvl"/>
          <dgm:resizeHandles val="exact"/>
        </dgm:presLayoutVars>
      </dgm:prSet>
      <dgm:spPr/>
    </dgm:pt>
    <dgm:pt modelId="{EADE8E27-67EC-49AB-A95F-16F3F277F749}" type="pres">
      <dgm:prSet presAssocID="{D3C53740-B5EC-4FCA-A2B9-57654FC778F4}" presName="composite" presStyleCnt="0"/>
      <dgm:spPr/>
    </dgm:pt>
    <dgm:pt modelId="{10B0F07E-F81B-41C2-AC21-B286D3F37123}" type="pres">
      <dgm:prSet presAssocID="{D3C53740-B5EC-4FCA-A2B9-57654FC778F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8961F3E-3588-49B9-A423-438AB6FF2319}" type="pres">
      <dgm:prSet presAssocID="{D3C53740-B5EC-4FCA-A2B9-57654FC778F4}" presName="desTx" presStyleLbl="alignAccFollowNode1" presStyleIdx="0" presStyleCnt="5">
        <dgm:presLayoutVars>
          <dgm:bulletEnabled val="1"/>
        </dgm:presLayoutVars>
      </dgm:prSet>
      <dgm:spPr/>
    </dgm:pt>
    <dgm:pt modelId="{20352E52-03A2-4B2C-A90B-495A465D0F8E}" type="pres">
      <dgm:prSet presAssocID="{6CF6ED53-523C-44C9-8B45-6C0564955527}" presName="space" presStyleCnt="0"/>
      <dgm:spPr/>
    </dgm:pt>
    <dgm:pt modelId="{23721D18-EB4F-44B5-9A22-E4517E24FE54}" type="pres">
      <dgm:prSet presAssocID="{83919550-0993-4C51-A723-4B3E170F1D03}" presName="composite" presStyleCnt="0"/>
      <dgm:spPr/>
    </dgm:pt>
    <dgm:pt modelId="{2D5912AD-74A3-462D-B669-95C46983D61B}" type="pres">
      <dgm:prSet presAssocID="{83919550-0993-4C51-A723-4B3E170F1D0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AA2D308-0656-494B-86FD-DB9DF7F488AC}" type="pres">
      <dgm:prSet presAssocID="{83919550-0993-4C51-A723-4B3E170F1D03}" presName="desTx" presStyleLbl="alignAccFollowNode1" presStyleIdx="1" presStyleCnt="5">
        <dgm:presLayoutVars>
          <dgm:bulletEnabled val="1"/>
        </dgm:presLayoutVars>
      </dgm:prSet>
      <dgm:spPr/>
    </dgm:pt>
    <dgm:pt modelId="{3C7B90C1-B94C-4C21-B43A-F9A32FE56655}" type="pres">
      <dgm:prSet presAssocID="{D3ECA50D-B8A5-4E96-9B6D-93A18AF2F275}" presName="space" presStyleCnt="0"/>
      <dgm:spPr/>
    </dgm:pt>
    <dgm:pt modelId="{875CE406-58A5-4FE0-8EB9-F9E466B4483A}" type="pres">
      <dgm:prSet presAssocID="{69056AF8-CABE-4467-AC12-FDF68154BBA4}" presName="composite" presStyleCnt="0"/>
      <dgm:spPr/>
    </dgm:pt>
    <dgm:pt modelId="{F0B8B5D5-F39C-4ECD-8BA0-DBDB3FC38253}" type="pres">
      <dgm:prSet presAssocID="{69056AF8-CABE-4467-AC12-FDF68154BBA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4F4D8C5-88C9-4B8C-8C71-A2E6416B533A}" type="pres">
      <dgm:prSet presAssocID="{69056AF8-CABE-4467-AC12-FDF68154BBA4}" presName="desTx" presStyleLbl="alignAccFollowNode1" presStyleIdx="2" presStyleCnt="5">
        <dgm:presLayoutVars>
          <dgm:bulletEnabled val="1"/>
        </dgm:presLayoutVars>
      </dgm:prSet>
      <dgm:spPr/>
    </dgm:pt>
    <dgm:pt modelId="{E433B4DB-351D-4990-A632-5762835337D5}" type="pres">
      <dgm:prSet presAssocID="{830C328B-19F4-4493-8B7B-5249885DD3FC}" presName="space" presStyleCnt="0"/>
      <dgm:spPr/>
    </dgm:pt>
    <dgm:pt modelId="{CCD1C9B9-2030-49C8-ACF9-7AB5BFF32F5E}" type="pres">
      <dgm:prSet presAssocID="{7A8C1BC1-092B-471A-A431-836302EDB9DB}" presName="composite" presStyleCnt="0"/>
      <dgm:spPr/>
    </dgm:pt>
    <dgm:pt modelId="{226F576A-B91F-4DBC-A66F-82D826FE095F}" type="pres">
      <dgm:prSet presAssocID="{7A8C1BC1-092B-471A-A431-836302EDB9D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AEB1888-794E-4E96-98B8-0B2F0D58D3C1}" type="pres">
      <dgm:prSet presAssocID="{7A8C1BC1-092B-471A-A431-836302EDB9DB}" presName="desTx" presStyleLbl="alignAccFollowNode1" presStyleIdx="3" presStyleCnt="5">
        <dgm:presLayoutVars>
          <dgm:bulletEnabled val="1"/>
        </dgm:presLayoutVars>
      </dgm:prSet>
      <dgm:spPr/>
    </dgm:pt>
    <dgm:pt modelId="{F4962867-4516-4FE2-8828-F655EE5DB942}" type="pres">
      <dgm:prSet presAssocID="{9F398D15-9697-4474-AFA6-9BDB0C976CDA}" presName="space" presStyleCnt="0"/>
      <dgm:spPr/>
    </dgm:pt>
    <dgm:pt modelId="{564E597A-C7CC-42DC-9FAD-E264B8CD4D93}" type="pres">
      <dgm:prSet presAssocID="{7AF06DE2-C4E1-42E9-97F7-7A798A2F8CBB}" presName="composite" presStyleCnt="0"/>
      <dgm:spPr/>
    </dgm:pt>
    <dgm:pt modelId="{651299D5-ADBF-4814-ABF2-FFC55020FBE0}" type="pres">
      <dgm:prSet presAssocID="{7AF06DE2-C4E1-42E9-97F7-7A798A2F8CB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57B176F-3FB8-4D3A-BE56-BB17C79DDB1A}" type="pres">
      <dgm:prSet presAssocID="{7AF06DE2-C4E1-42E9-97F7-7A798A2F8CB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21124B01-21CE-4055-8C34-33ADCCCFE120}" type="presOf" srcId="{84C465CD-4B3D-4901-9D09-3B441D186F62}" destId="{74F4D8C5-88C9-4B8C-8C71-A2E6416B533A}" srcOrd="0" destOrd="0" presId="urn:microsoft.com/office/officeart/2005/8/layout/hList1"/>
    <dgm:cxn modelId="{5E47090A-92B6-4794-9813-88BAA358AC16}" type="presOf" srcId="{E58DCB64-0AED-45AC-AE97-50241649CD59}" destId="{28961F3E-3588-49B9-A423-438AB6FF2319}" srcOrd="0" destOrd="8" presId="urn:microsoft.com/office/officeart/2005/8/layout/hList1"/>
    <dgm:cxn modelId="{ABD8330F-842B-4AB6-AACE-A72DFFB4AB4F}" type="presOf" srcId="{9B858E76-1A7F-4899-BEFD-1B643CF5E703}" destId="{28961F3E-3588-49B9-A423-438AB6FF2319}" srcOrd="0" destOrd="2" presId="urn:microsoft.com/office/officeart/2005/8/layout/hList1"/>
    <dgm:cxn modelId="{4C409015-8023-42F9-9ACF-7F73AFC00091}" type="presOf" srcId="{866AA788-7D3E-403C-AAF7-4455DD9A16BD}" destId="{74F4D8C5-88C9-4B8C-8C71-A2E6416B533A}" srcOrd="0" destOrd="1" presId="urn:microsoft.com/office/officeart/2005/8/layout/hList1"/>
    <dgm:cxn modelId="{C6E35E18-B5AC-41DD-A5BA-ECFCCF0D6BFF}" type="presOf" srcId="{2D311C90-9D7A-4407-AD99-E8DDEB08F425}" destId="{FAEB1888-794E-4E96-98B8-0B2F0D58D3C1}" srcOrd="0" destOrd="1" presId="urn:microsoft.com/office/officeart/2005/8/layout/hList1"/>
    <dgm:cxn modelId="{5486401A-80BC-4ED4-8379-EC6AF790C30A}" srcId="{69056AF8-CABE-4467-AC12-FDF68154BBA4}" destId="{84C465CD-4B3D-4901-9D09-3B441D186F62}" srcOrd="0" destOrd="0" parTransId="{92084FD6-91A2-4635-81AA-3CEC9D6E3A76}" sibTransId="{50B8EF19-7A74-47C5-A71A-B19D44771A04}"/>
    <dgm:cxn modelId="{0622031E-B25E-47D1-BD58-4DA4033E7B45}" srcId="{7AF06DE2-C4E1-42E9-97F7-7A798A2F8CBB}" destId="{2BA9F420-C916-4B9B-A28C-2D9DE93E27ED}" srcOrd="6" destOrd="0" parTransId="{1D603076-B94A-47A9-AEFA-A428F43C8833}" sibTransId="{7AD1EA66-373F-407B-8E50-47FFD4E60A29}"/>
    <dgm:cxn modelId="{F3F19C28-F11F-4967-8DE3-0E9A3D6E2259}" srcId="{7AF06DE2-C4E1-42E9-97F7-7A798A2F8CBB}" destId="{F1C11013-D9FA-4D76-8573-62DE74CD0BE9}" srcOrd="3" destOrd="0" parTransId="{59985C13-B57A-4433-8AA7-C2234D4076C6}" sibTransId="{D12FF77F-F0E3-4607-B6BA-89B89E92A55F}"/>
    <dgm:cxn modelId="{67E6F229-CD97-4DED-85B1-443B1DFF9CDC}" type="presOf" srcId="{8601323E-7D1D-459C-BEE9-6F702597311C}" destId="{28961F3E-3588-49B9-A423-438AB6FF2319}" srcOrd="0" destOrd="0" presId="urn:microsoft.com/office/officeart/2005/8/layout/hList1"/>
    <dgm:cxn modelId="{2014E43A-1BA8-49FB-8A72-BD19E7A51711}" type="presOf" srcId="{596FB108-653F-4412-90C2-BE3155656564}" destId="{EAA2D308-0656-494B-86FD-DB9DF7F488AC}" srcOrd="0" destOrd="4" presId="urn:microsoft.com/office/officeart/2005/8/layout/hList1"/>
    <dgm:cxn modelId="{5D6F003F-9392-4B19-8A64-D80FF969D2F4}" type="presOf" srcId="{4F8786EB-D3F6-4982-8856-C3AC2A8035B9}" destId="{EAA2D308-0656-494B-86FD-DB9DF7F488AC}" srcOrd="0" destOrd="1" presId="urn:microsoft.com/office/officeart/2005/8/layout/hList1"/>
    <dgm:cxn modelId="{8D49713F-AA14-47F8-B790-68FE2494B750}" srcId="{83919550-0993-4C51-A723-4B3E170F1D03}" destId="{8CB0D29F-6625-410B-8936-D23E67718302}" srcOrd="2" destOrd="0" parTransId="{3B085E3B-BCD6-4B9B-8B26-BC841389A0D0}" sibTransId="{A66ECA24-5CB1-48BF-BE30-B89BCD0AB011}"/>
    <dgm:cxn modelId="{19E57740-CA96-4141-8038-C2843FFB82FD}" type="presOf" srcId="{83919550-0993-4C51-A723-4B3E170F1D03}" destId="{2D5912AD-74A3-462D-B669-95C46983D61B}" srcOrd="0" destOrd="0" presId="urn:microsoft.com/office/officeart/2005/8/layout/hList1"/>
    <dgm:cxn modelId="{D7FFC240-3487-4374-86D3-EC9CDAFD495F}" srcId="{D3C53740-B5EC-4FCA-A2B9-57654FC778F4}" destId="{693CB87C-E160-48C8-AFB7-09A3D42C3FE1}" srcOrd="5" destOrd="0" parTransId="{07565D46-8700-419D-AF9D-345143A495F8}" sibTransId="{1923060D-0878-4BEC-A9D0-181CF85DF84B}"/>
    <dgm:cxn modelId="{9ED39E5D-2A52-4DD3-B091-5A43A700A3CF}" type="presOf" srcId="{84596803-422A-443A-B439-8633A431966E}" destId="{C57B176F-3FB8-4D3A-BE56-BB17C79DDB1A}" srcOrd="0" destOrd="5" presId="urn:microsoft.com/office/officeart/2005/8/layout/hList1"/>
    <dgm:cxn modelId="{87CAA365-18AE-4FB5-B59C-1B132FCEF0F3}" srcId="{7AF06DE2-C4E1-42E9-97F7-7A798A2F8CBB}" destId="{9BC40933-2A36-4ACC-AD1B-BC9F091B05BE}" srcOrd="4" destOrd="0" parTransId="{D79782FA-28E5-4232-A1F7-AB45E4FBD34E}" sibTransId="{4C1613B5-0A3E-45B7-B31B-D4BDA73A8A33}"/>
    <dgm:cxn modelId="{6F9B0066-1B9B-48EE-A17F-5DF115D1CC3B}" srcId="{D3C53740-B5EC-4FCA-A2B9-57654FC778F4}" destId="{07B98E67-E66D-4DE9-941C-0C225351D455}" srcOrd="3" destOrd="0" parTransId="{C233D2C4-3E2F-4D19-AB60-96FE39DFB525}" sibTransId="{D5CAB8FC-2DF6-43BB-9456-7FC99A4E41F1}"/>
    <dgm:cxn modelId="{71D11969-BD4F-4C7A-AB87-75D727AD5D53}" srcId="{D3C53740-B5EC-4FCA-A2B9-57654FC778F4}" destId="{77E6EC50-C4ED-414B-B154-FAA8610A0140}" srcOrd="6" destOrd="0" parTransId="{FFAE4046-3D1B-4C39-8A00-57B553370F4B}" sibTransId="{450178D7-695A-4FC1-9679-F90BA4B89A19}"/>
    <dgm:cxn modelId="{93624049-C8C3-40DB-8DC1-50B3FAE656AE}" srcId="{83919550-0993-4C51-A723-4B3E170F1D03}" destId="{CA654D89-A224-4430-A323-2796DCC59768}" srcOrd="5" destOrd="0" parTransId="{8D83DFF2-3129-4008-9851-C368D3EF29EC}" sibTransId="{4295E0A4-C79A-48B7-88CA-94F5EE7ED6EF}"/>
    <dgm:cxn modelId="{D1E99369-D56B-4261-AB80-C6C410C65190}" type="presOf" srcId="{D3C53740-B5EC-4FCA-A2B9-57654FC778F4}" destId="{10B0F07E-F81B-41C2-AC21-B286D3F37123}" srcOrd="0" destOrd="0" presId="urn:microsoft.com/office/officeart/2005/8/layout/hList1"/>
    <dgm:cxn modelId="{3943304C-EC78-4484-9DCC-5F1B239774C5}" srcId="{7AF06DE2-C4E1-42E9-97F7-7A798A2F8CBB}" destId="{1241BF09-71AD-4419-9CAD-F8EAABC8E3F9}" srcOrd="1" destOrd="0" parTransId="{87BDD649-AAB6-48D3-A3B3-F202D947ED3A}" sibTransId="{607F5B87-7EB0-4C29-970C-E0DF390F09DC}"/>
    <dgm:cxn modelId="{ECBBBE4D-F2B5-4BDC-AF15-FAFDA6E014DE}" srcId="{D3C53740-B5EC-4FCA-A2B9-57654FC778F4}" destId="{D86BC287-8C63-4CEB-AB53-EEF8485F0496}" srcOrd="4" destOrd="0" parTransId="{EE38F0EF-47F1-4BEA-82AE-418D215AB610}" sibTransId="{AAB3C18E-AC97-466C-9386-666C050769B3}"/>
    <dgm:cxn modelId="{A3599D4E-A494-4340-8C00-E66B111BD587}" type="presOf" srcId="{CA654D89-A224-4430-A323-2796DCC59768}" destId="{EAA2D308-0656-494B-86FD-DB9DF7F488AC}" srcOrd="0" destOrd="5" presId="urn:microsoft.com/office/officeart/2005/8/layout/hList1"/>
    <dgm:cxn modelId="{DE5E7252-E545-4E08-885D-9050BBA681F4}" type="presOf" srcId="{8CB0D29F-6625-410B-8936-D23E67718302}" destId="{EAA2D308-0656-494B-86FD-DB9DF7F488AC}" srcOrd="0" destOrd="2" presId="urn:microsoft.com/office/officeart/2005/8/layout/hList1"/>
    <dgm:cxn modelId="{39DBF875-B829-4E29-AA41-3E08CB8E3420}" srcId="{83919550-0993-4C51-A723-4B3E170F1D03}" destId="{B30D8291-1AD9-4CF0-8CC0-FB4A95FD66AA}" srcOrd="3" destOrd="0" parTransId="{113FA604-4851-4B18-A2DF-428CDF36FEB3}" sibTransId="{456F4E1C-4524-4BF5-A5BF-4076DD18FE8C}"/>
    <dgm:cxn modelId="{26EC4F79-F26D-4F6F-B4A7-52BF543B37AB}" type="presOf" srcId="{84EA0D8C-E390-4F6C-AE96-764CE9662F6C}" destId="{C57B176F-3FB8-4D3A-BE56-BB17C79DDB1A}" srcOrd="0" destOrd="7" presId="urn:microsoft.com/office/officeart/2005/8/layout/hList1"/>
    <dgm:cxn modelId="{7A2FEC5A-BA16-41AA-AD3F-6DAAE7EAE6A4}" type="presOf" srcId="{B30D8291-1AD9-4CF0-8CC0-FB4A95FD66AA}" destId="{EAA2D308-0656-494B-86FD-DB9DF7F488AC}" srcOrd="0" destOrd="3" presId="urn:microsoft.com/office/officeart/2005/8/layout/hList1"/>
    <dgm:cxn modelId="{5031CB7F-BB77-4F0A-9341-AA9D31EB49F7}" srcId="{DB0B2366-CC6D-4D12-9E91-7F3D6AEB04CC}" destId="{83919550-0993-4C51-A723-4B3E170F1D03}" srcOrd="1" destOrd="0" parTransId="{B7D89CFF-76DD-4970-B534-8E339246EAF9}" sibTransId="{D3ECA50D-B8A5-4E96-9B6D-93A18AF2F275}"/>
    <dgm:cxn modelId="{CC0EF080-F570-4CBE-9408-E58EE9C0FA56}" srcId="{7A8C1BC1-092B-471A-A431-836302EDB9DB}" destId="{2E40DEF9-E337-4B08-B99E-0B829B0D2E03}" srcOrd="2" destOrd="0" parTransId="{D4C297FF-6B91-4378-B896-F85E4D1D1C3F}" sibTransId="{D5D9F71A-0084-4723-B920-EEF754FF700D}"/>
    <dgm:cxn modelId="{36DEC585-BBDE-4DF7-A83B-0AE5B46EF240}" srcId="{7A8C1BC1-092B-471A-A431-836302EDB9DB}" destId="{2D311C90-9D7A-4407-AD99-E8DDEB08F425}" srcOrd="1" destOrd="0" parTransId="{6B15D147-370F-4DAB-A046-0D0F355D8875}" sibTransId="{354265CB-32F3-4C07-9EF1-A5447920D25E}"/>
    <dgm:cxn modelId="{AF4FD389-DB7D-47BE-ACB6-094DC6DD3F26}" srcId="{83919550-0993-4C51-A723-4B3E170F1D03}" destId="{4F8786EB-D3F6-4982-8856-C3AC2A8035B9}" srcOrd="1" destOrd="0" parTransId="{D1CCC6FB-4093-40D6-8F6F-328B66065638}" sibTransId="{E8335884-F55C-4F5C-B5E1-E1BA57C8DFD1}"/>
    <dgm:cxn modelId="{31A4158A-158D-44B6-982B-F15FDD9E85B1}" type="presOf" srcId="{D86BC287-8C63-4CEB-AB53-EEF8485F0496}" destId="{28961F3E-3588-49B9-A423-438AB6FF2319}" srcOrd="0" destOrd="4" presId="urn:microsoft.com/office/officeart/2005/8/layout/hList1"/>
    <dgm:cxn modelId="{9FDB0D8F-2F03-4898-B56D-25BADEE69E25}" srcId="{7A8C1BC1-092B-471A-A431-836302EDB9DB}" destId="{5FE80243-C7B2-4DCB-BFFE-C48F78E27307}" srcOrd="0" destOrd="0" parTransId="{09F49C8E-C081-4D85-8D05-131157A80B69}" sibTransId="{50ED1EC4-F420-4C52-926B-7D4F58D46EA2}"/>
    <dgm:cxn modelId="{1C8F2191-E309-4046-B262-0028AE6C0E8A}" srcId="{83919550-0993-4C51-A723-4B3E170F1D03}" destId="{CEF0288B-E91C-4269-9A6F-4F125F0F77BC}" srcOrd="0" destOrd="0" parTransId="{F4D527B8-29BE-4DC6-A446-18854F894418}" sibTransId="{41413261-2550-44FC-A667-0F0415448DD8}"/>
    <dgm:cxn modelId="{5592B393-1E32-4DAC-8D24-3FF74D55BAE0}" type="presOf" srcId="{DB0B2366-CC6D-4D12-9E91-7F3D6AEB04CC}" destId="{9BBDDDC3-3E13-4511-8A46-9C82590C5992}" srcOrd="0" destOrd="0" presId="urn:microsoft.com/office/officeart/2005/8/layout/hList1"/>
    <dgm:cxn modelId="{70E87F94-BC38-4516-8500-A2E69D8551F2}" srcId="{7AF06DE2-C4E1-42E9-97F7-7A798A2F8CBB}" destId="{84596803-422A-443A-B439-8633A431966E}" srcOrd="5" destOrd="0" parTransId="{E10B5D4A-BC30-4862-B768-A3F26AB2FF0F}" sibTransId="{924120AC-7069-4750-B962-247CA2DAA580}"/>
    <dgm:cxn modelId="{12B2D594-5E8A-4E9E-8BA0-BB91D383E6DC}" type="presOf" srcId="{F1C11013-D9FA-4D76-8573-62DE74CD0BE9}" destId="{C57B176F-3FB8-4D3A-BE56-BB17C79DDB1A}" srcOrd="0" destOrd="3" presId="urn:microsoft.com/office/officeart/2005/8/layout/hList1"/>
    <dgm:cxn modelId="{6A2EE994-E861-4088-A1F6-69176C9DEBB5}" type="presOf" srcId="{7A8C1BC1-092B-471A-A431-836302EDB9DB}" destId="{226F576A-B91F-4DBC-A66F-82D826FE095F}" srcOrd="0" destOrd="0" presId="urn:microsoft.com/office/officeart/2005/8/layout/hList1"/>
    <dgm:cxn modelId="{59C60A98-C3EC-43AA-A7CD-B971BE07D78C}" type="presOf" srcId="{9BC40933-2A36-4ACC-AD1B-BC9F091B05BE}" destId="{C57B176F-3FB8-4D3A-BE56-BB17C79DDB1A}" srcOrd="0" destOrd="4" presId="urn:microsoft.com/office/officeart/2005/8/layout/hList1"/>
    <dgm:cxn modelId="{BC4472A1-8D31-4AA2-A055-0FEF413C38CE}" type="presOf" srcId="{693CB87C-E160-48C8-AFB7-09A3D42C3FE1}" destId="{28961F3E-3588-49B9-A423-438AB6FF2319}" srcOrd="0" destOrd="5" presId="urn:microsoft.com/office/officeart/2005/8/layout/hList1"/>
    <dgm:cxn modelId="{532F86A3-E2C8-4C40-811A-5AD826C54089}" srcId="{D3C53740-B5EC-4FCA-A2B9-57654FC778F4}" destId="{E58DCB64-0AED-45AC-AE97-50241649CD59}" srcOrd="8" destOrd="0" parTransId="{752B3094-7072-4B28-8D16-BB2F490A71B3}" sibTransId="{0CA9A5F7-DEDA-4BFB-933D-CC87A938DD61}"/>
    <dgm:cxn modelId="{E25F8EA5-7236-4319-B2CB-3E0A64274EC7}" type="presOf" srcId="{2E40DEF9-E337-4B08-B99E-0B829B0D2E03}" destId="{FAEB1888-794E-4E96-98B8-0B2F0D58D3C1}" srcOrd="0" destOrd="2" presId="urn:microsoft.com/office/officeart/2005/8/layout/hList1"/>
    <dgm:cxn modelId="{73D7EEA5-0B37-4F2F-BEC0-C30D5426BC40}" srcId="{DB0B2366-CC6D-4D12-9E91-7F3D6AEB04CC}" destId="{69056AF8-CABE-4467-AC12-FDF68154BBA4}" srcOrd="2" destOrd="0" parTransId="{2932F5C9-409E-4A1E-940A-E7441C9B6A67}" sibTransId="{830C328B-19F4-4493-8B7B-5249885DD3FC}"/>
    <dgm:cxn modelId="{EACBFDA8-5E96-4492-87E1-0593F49388D1}" type="presOf" srcId="{39EE0D3F-4876-4019-9A39-589D96842C49}" destId="{C57B176F-3FB8-4D3A-BE56-BB17C79DDB1A}" srcOrd="0" destOrd="0" presId="urn:microsoft.com/office/officeart/2005/8/layout/hList1"/>
    <dgm:cxn modelId="{5E6720B1-E671-4365-8568-62FB55E9F92F}" type="presOf" srcId="{3AE26333-3BF0-4A95-8D4A-9F60874948F4}" destId="{28961F3E-3588-49B9-A423-438AB6FF2319}" srcOrd="0" destOrd="1" presId="urn:microsoft.com/office/officeart/2005/8/layout/hList1"/>
    <dgm:cxn modelId="{C0B6FCB3-D79C-4D22-AC4D-7063DD600D5A}" type="presOf" srcId="{CEF0288B-E91C-4269-9A6F-4F125F0F77BC}" destId="{EAA2D308-0656-494B-86FD-DB9DF7F488AC}" srcOrd="0" destOrd="0" presId="urn:microsoft.com/office/officeart/2005/8/layout/hList1"/>
    <dgm:cxn modelId="{0B7165BA-D177-44C3-BA2D-795E53D674D3}" type="presOf" srcId="{1241BF09-71AD-4419-9CAD-F8EAABC8E3F9}" destId="{C57B176F-3FB8-4D3A-BE56-BB17C79DDB1A}" srcOrd="0" destOrd="1" presId="urn:microsoft.com/office/officeart/2005/8/layout/hList1"/>
    <dgm:cxn modelId="{D33A45C3-FEB5-4058-B115-FE7C48E0B4B0}" srcId="{69056AF8-CABE-4467-AC12-FDF68154BBA4}" destId="{866AA788-7D3E-403C-AAF7-4455DD9A16BD}" srcOrd="1" destOrd="0" parTransId="{013EBC4C-4E0F-4BAC-B0A7-047ED616D259}" sibTransId="{A091532B-7D29-4D09-A08F-C8C6B6DD5343}"/>
    <dgm:cxn modelId="{8C1073C6-F071-4CE7-8D30-42750F0DA48F}" srcId="{DB0B2366-CC6D-4D12-9E91-7F3D6AEB04CC}" destId="{D3C53740-B5EC-4FCA-A2B9-57654FC778F4}" srcOrd="0" destOrd="0" parTransId="{E237428C-EFA2-491B-87DE-B6F1818D5DC7}" sibTransId="{6CF6ED53-523C-44C9-8B45-6C0564955527}"/>
    <dgm:cxn modelId="{F11A6CC7-8CFC-4440-87AE-1E2C0A0180E5}" type="presOf" srcId="{07B98E67-E66D-4DE9-941C-0C225351D455}" destId="{28961F3E-3588-49B9-A423-438AB6FF2319}" srcOrd="0" destOrd="3" presId="urn:microsoft.com/office/officeart/2005/8/layout/hList1"/>
    <dgm:cxn modelId="{D0B0BAC7-BEF7-4FD5-AAA4-DBB69FB49C2A}" srcId="{7AF06DE2-C4E1-42E9-97F7-7A798A2F8CBB}" destId="{21B3C959-C938-41C2-9155-E27DC21222A9}" srcOrd="2" destOrd="0" parTransId="{1C1DFC1A-B7E9-47C7-915C-4BAAC46D05C0}" sibTransId="{2037192E-FE77-49D5-879B-B28A3825AF55}"/>
    <dgm:cxn modelId="{C5E466C9-4266-4285-8542-8340C8F8DCA7}" type="presOf" srcId="{77E6EC50-C4ED-414B-B154-FAA8610A0140}" destId="{28961F3E-3588-49B9-A423-438AB6FF2319}" srcOrd="0" destOrd="6" presId="urn:microsoft.com/office/officeart/2005/8/layout/hList1"/>
    <dgm:cxn modelId="{7B3D51D2-BE54-444D-9193-23B596F6DB98}" type="presOf" srcId="{9344D58E-9244-49AA-8123-9040128075BE}" destId="{28961F3E-3588-49B9-A423-438AB6FF2319}" srcOrd="0" destOrd="7" presId="urn:microsoft.com/office/officeart/2005/8/layout/hList1"/>
    <dgm:cxn modelId="{02B054D2-7A2B-4063-A8E7-3020A3B4EC8E}" srcId="{83919550-0993-4C51-A723-4B3E170F1D03}" destId="{596FB108-653F-4412-90C2-BE3155656564}" srcOrd="4" destOrd="0" parTransId="{F7BEDB78-DDB3-4213-AD81-82900F198DFA}" sibTransId="{720E203C-7D9D-41B0-9712-B9E0328CA863}"/>
    <dgm:cxn modelId="{02A7B3D7-96FA-4EF7-B1DE-EA8CA6D612E7}" type="presOf" srcId="{2BA9F420-C916-4B9B-A28C-2D9DE93E27ED}" destId="{C57B176F-3FB8-4D3A-BE56-BB17C79DDB1A}" srcOrd="0" destOrd="6" presId="urn:microsoft.com/office/officeart/2005/8/layout/hList1"/>
    <dgm:cxn modelId="{03FF8FDA-9C20-4D8E-AD6F-84C6CDA90B8A}" type="presOf" srcId="{97A9F15C-BEC8-45EC-AF72-BFF203A5238E}" destId="{FAEB1888-794E-4E96-98B8-0B2F0D58D3C1}" srcOrd="0" destOrd="3" presId="urn:microsoft.com/office/officeart/2005/8/layout/hList1"/>
    <dgm:cxn modelId="{1867E8DD-B5DD-47AD-A8CF-8CAC8192AD69}" srcId="{DB0B2366-CC6D-4D12-9E91-7F3D6AEB04CC}" destId="{7AF06DE2-C4E1-42E9-97F7-7A798A2F8CBB}" srcOrd="4" destOrd="0" parTransId="{A9F44C11-C229-4304-87B1-F220B212C8C3}" sibTransId="{6CC32ECC-7CE1-4AF0-9845-05DF1C36E71B}"/>
    <dgm:cxn modelId="{88AE3EE0-921F-40E6-A5FC-B1B896CC36BD}" srcId="{7A8C1BC1-092B-471A-A431-836302EDB9DB}" destId="{97A9F15C-BEC8-45EC-AF72-BFF203A5238E}" srcOrd="3" destOrd="0" parTransId="{F87C0611-FCC3-4408-8202-D28EF437F25D}" sibTransId="{D22AA079-3FB3-470F-A81E-A54C14255F16}"/>
    <dgm:cxn modelId="{B8D307E1-A83C-48D1-8C45-7C878B410B9C}" srcId="{7AF06DE2-C4E1-42E9-97F7-7A798A2F8CBB}" destId="{84EA0D8C-E390-4F6C-AE96-764CE9662F6C}" srcOrd="7" destOrd="0" parTransId="{2FDFB5C6-347A-4847-9F94-CE06647AF2DB}" sibTransId="{6A2FF3EB-6335-49E5-B9AB-59069EA04197}"/>
    <dgm:cxn modelId="{CD85EDE2-3873-420B-A504-16086E86BBF6}" type="presOf" srcId="{7AF06DE2-C4E1-42E9-97F7-7A798A2F8CBB}" destId="{651299D5-ADBF-4814-ABF2-FFC55020FBE0}" srcOrd="0" destOrd="0" presId="urn:microsoft.com/office/officeart/2005/8/layout/hList1"/>
    <dgm:cxn modelId="{91A498E4-E047-4567-BD16-8104BCEE20DD}" srcId="{D3C53740-B5EC-4FCA-A2B9-57654FC778F4}" destId="{3AE26333-3BF0-4A95-8D4A-9F60874948F4}" srcOrd="1" destOrd="0" parTransId="{7B187A3A-0FC1-46A1-ACF0-8E89E94C236E}" sibTransId="{53E66EEB-B6DD-4BFC-BE22-FDA864880920}"/>
    <dgm:cxn modelId="{F0E1D6EA-FFA8-433B-A69A-D0DEA04A9795}" srcId="{D3C53740-B5EC-4FCA-A2B9-57654FC778F4}" destId="{8601323E-7D1D-459C-BEE9-6F702597311C}" srcOrd="0" destOrd="0" parTransId="{5E015469-B3AF-4B79-A25F-9CFF0F018645}" sibTransId="{5E343E92-B096-4B1C-880C-63736CA0AF79}"/>
    <dgm:cxn modelId="{2E2F2DF1-CA9C-4A8B-A709-E77D0CAEEA14}" type="presOf" srcId="{69056AF8-CABE-4467-AC12-FDF68154BBA4}" destId="{F0B8B5D5-F39C-4ECD-8BA0-DBDB3FC38253}" srcOrd="0" destOrd="0" presId="urn:microsoft.com/office/officeart/2005/8/layout/hList1"/>
    <dgm:cxn modelId="{D3A9D7F2-4953-4ABD-9A72-CD0BEBD4041B}" srcId="{7AF06DE2-C4E1-42E9-97F7-7A798A2F8CBB}" destId="{39EE0D3F-4876-4019-9A39-589D96842C49}" srcOrd="0" destOrd="0" parTransId="{B3C8FFF2-61D1-4D04-B8B3-7D2A963C2C71}" sibTransId="{1E969595-6E14-4238-8CE0-0589B6F0FE66}"/>
    <dgm:cxn modelId="{493836F3-1B09-42C2-A589-BBB52CE1EFB9}" srcId="{D3C53740-B5EC-4FCA-A2B9-57654FC778F4}" destId="{9B858E76-1A7F-4899-BEFD-1B643CF5E703}" srcOrd="2" destOrd="0" parTransId="{77C3A281-999F-4309-8DB8-E8B969665865}" sibTransId="{2A0FA153-ED66-41A7-A805-5AB7827A45A0}"/>
    <dgm:cxn modelId="{2F0966F5-F97E-444D-A9C4-C2529A98453B}" type="presOf" srcId="{5FE80243-C7B2-4DCB-BFFE-C48F78E27307}" destId="{FAEB1888-794E-4E96-98B8-0B2F0D58D3C1}" srcOrd="0" destOrd="0" presId="urn:microsoft.com/office/officeart/2005/8/layout/hList1"/>
    <dgm:cxn modelId="{0CEF29F9-5622-4AD8-84D0-48082DFC42A0}" srcId="{D3C53740-B5EC-4FCA-A2B9-57654FC778F4}" destId="{9344D58E-9244-49AA-8123-9040128075BE}" srcOrd="7" destOrd="0" parTransId="{EA56A48E-1A17-42E0-970D-3B24FDDCD1CD}" sibTransId="{6EDC76A3-F890-415C-ABEB-7492770BECDD}"/>
    <dgm:cxn modelId="{29210DFD-6D28-4A2B-A590-9678B1519F7B}" type="presOf" srcId="{21B3C959-C938-41C2-9155-E27DC21222A9}" destId="{C57B176F-3FB8-4D3A-BE56-BB17C79DDB1A}" srcOrd="0" destOrd="2" presId="urn:microsoft.com/office/officeart/2005/8/layout/hList1"/>
    <dgm:cxn modelId="{ADBC2CFD-824E-46EC-9FD3-FBB8EB05D9C0}" srcId="{DB0B2366-CC6D-4D12-9E91-7F3D6AEB04CC}" destId="{7A8C1BC1-092B-471A-A431-836302EDB9DB}" srcOrd="3" destOrd="0" parTransId="{C707DA8E-08EA-4A1D-8495-133A89423CDB}" sibTransId="{9F398D15-9697-4474-AFA6-9BDB0C976CDA}"/>
    <dgm:cxn modelId="{2919BF00-9749-4E3C-A8E5-8EF76279F293}" type="presParOf" srcId="{9BBDDDC3-3E13-4511-8A46-9C82590C5992}" destId="{EADE8E27-67EC-49AB-A95F-16F3F277F749}" srcOrd="0" destOrd="0" presId="urn:microsoft.com/office/officeart/2005/8/layout/hList1"/>
    <dgm:cxn modelId="{A63A680B-9FDD-4A8A-A59C-FFAC7EA7DCBE}" type="presParOf" srcId="{EADE8E27-67EC-49AB-A95F-16F3F277F749}" destId="{10B0F07E-F81B-41C2-AC21-B286D3F37123}" srcOrd="0" destOrd="0" presId="urn:microsoft.com/office/officeart/2005/8/layout/hList1"/>
    <dgm:cxn modelId="{F5F96BE4-94F0-49D7-8F19-862D3905D149}" type="presParOf" srcId="{EADE8E27-67EC-49AB-A95F-16F3F277F749}" destId="{28961F3E-3588-49B9-A423-438AB6FF2319}" srcOrd="1" destOrd="0" presId="urn:microsoft.com/office/officeart/2005/8/layout/hList1"/>
    <dgm:cxn modelId="{9FFC34E0-BE7F-4C33-A1D4-A911A2036BB5}" type="presParOf" srcId="{9BBDDDC3-3E13-4511-8A46-9C82590C5992}" destId="{20352E52-03A2-4B2C-A90B-495A465D0F8E}" srcOrd="1" destOrd="0" presId="urn:microsoft.com/office/officeart/2005/8/layout/hList1"/>
    <dgm:cxn modelId="{BB85A60F-9B71-4AFC-B700-312983B03371}" type="presParOf" srcId="{9BBDDDC3-3E13-4511-8A46-9C82590C5992}" destId="{23721D18-EB4F-44B5-9A22-E4517E24FE54}" srcOrd="2" destOrd="0" presId="urn:microsoft.com/office/officeart/2005/8/layout/hList1"/>
    <dgm:cxn modelId="{45EFF97E-1E5D-4B50-AEAB-44003829216A}" type="presParOf" srcId="{23721D18-EB4F-44B5-9A22-E4517E24FE54}" destId="{2D5912AD-74A3-462D-B669-95C46983D61B}" srcOrd="0" destOrd="0" presId="urn:microsoft.com/office/officeart/2005/8/layout/hList1"/>
    <dgm:cxn modelId="{D24B453F-3EAF-45F5-9BA8-DFA89DC96790}" type="presParOf" srcId="{23721D18-EB4F-44B5-9A22-E4517E24FE54}" destId="{EAA2D308-0656-494B-86FD-DB9DF7F488AC}" srcOrd="1" destOrd="0" presId="urn:microsoft.com/office/officeart/2005/8/layout/hList1"/>
    <dgm:cxn modelId="{D95D2DBB-8A12-4CE5-92F2-78D2151EE1A7}" type="presParOf" srcId="{9BBDDDC3-3E13-4511-8A46-9C82590C5992}" destId="{3C7B90C1-B94C-4C21-B43A-F9A32FE56655}" srcOrd="3" destOrd="0" presId="urn:microsoft.com/office/officeart/2005/8/layout/hList1"/>
    <dgm:cxn modelId="{D831959B-6435-4F9E-9CC6-218579BE9689}" type="presParOf" srcId="{9BBDDDC3-3E13-4511-8A46-9C82590C5992}" destId="{875CE406-58A5-4FE0-8EB9-F9E466B4483A}" srcOrd="4" destOrd="0" presId="urn:microsoft.com/office/officeart/2005/8/layout/hList1"/>
    <dgm:cxn modelId="{0226EC6B-0F94-42E3-AC1D-7109C2153D03}" type="presParOf" srcId="{875CE406-58A5-4FE0-8EB9-F9E466B4483A}" destId="{F0B8B5D5-F39C-4ECD-8BA0-DBDB3FC38253}" srcOrd="0" destOrd="0" presId="urn:microsoft.com/office/officeart/2005/8/layout/hList1"/>
    <dgm:cxn modelId="{212456F6-FF7A-49E3-BF1D-667FC8F32E6C}" type="presParOf" srcId="{875CE406-58A5-4FE0-8EB9-F9E466B4483A}" destId="{74F4D8C5-88C9-4B8C-8C71-A2E6416B533A}" srcOrd="1" destOrd="0" presId="urn:microsoft.com/office/officeart/2005/8/layout/hList1"/>
    <dgm:cxn modelId="{D6449135-DCF9-4471-8194-7F326AC4653C}" type="presParOf" srcId="{9BBDDDC3-3E13-4511-8A46-9C82590C5992}" destId="{E433B4DB-351D-4990-A632-5762835337D5}" srcOrd="5" destOrd="0" presId="urn:microsoft.com/office/officeart/2005/8/layout/hList1"/>
    <dgm:cxn modelId="{236123A3-49C7-426B-AF2A-3E2C52D06209}" type="presParOf" srcId="{9BBDDDC3-3E13-4511-8A46-9C82590C5992}" destId="{CCD1C9B9-2030-49C8-ACF9-7AB5BFF32F5E}" srcOrd="6" destOrd="0" presId="urn:microsoft.com/office/officeart/2005/8/layout/hList1"/>
    <dgm:cxn modelId="{CAB57F29-A937-4E30-92F2-479DE8C06C51}" type="presParOf" srcId="{CCD1C9B9-2030-49C8-ACF9-7AB5BFF32F5E}" destId="{226F576A-B91F-4DBC-A66F-82D826FE095F}" srcOrd="0" destOrd="0" presId="urn:microsoft.com/office/officeart/2005/8/layout/hList1"/>
    <dgm:cxn modelId="{E43B2388-423D-4D0E-928B-AD0620473C86}" type="presParOf" srcId="{CCD1C9B9-2030-49C8-ACF9-7AB5BFF32F5E}" destId="{FAEB1888-794E-4E96-98B8-0B2F0D58D3C1}" srcOrd="1" destOrd="0" presId="urn:microsoft.com/office/officeart/2005/8/layout/hList1"/>
    <dgm:cxn modelId="{B7E003BC-93E9-4CF6-B92C-36D667B3EAF2}" type="presParOf" srcId="{9BBDDDC3-3E13-4511-8A46-9C82590C5992}" destId="{F4962867-4516-4FE2-8828-F655EE5DB942}" srcOrd="7" destOrd="0" presId="urn:microsoft.com/office/officeart/2005/8/layout/hList1"/>
    <dgm:cxn modelId="{36A7B0FD-B7B7-4D36-8FBD-C06513B9E089}" type="presParOf" srcId="{9BBDDDC3-3E13-4511-8A46-9C82590C5992}" destId="{564E597A-C7CC-42DC-9FAD-E264B8CD4D93}" srcOrd="8" destOrd="0" presId="urn:microsoft.com/office/officeart/2005/8/layout/hList1"/>
    <dgm:cxn modelId="{8CCDBA34-F2DB-48CC-9849-E29361C79B02}" type="presParOf" srcId="{564E597A-C7CC-42DC-9FAD-E264B8CD4D93}" destId="{651299D5-ADBF-4814-ABF2-FFC55020FBE0}" srcOrd="0" destOrd="0" presId="urn:microsoft.com/office/officeart/2005/8/layout/hList1"/>
    <dgm:cxn modelId="{ADEDB4A9-4282-4A71-87D5-C1F5FB76A28B}" type="presParOf" srcId="{564E597A-C7CC-42DC-9FAD-E264B8CD4D93}" destId="{C57B176F-3FB8-4D3A-BE56-BB17C79DDB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Cost structures</a:t>
          </a:r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/>
            <a:t>Revenue</a:t>
          </a:r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CA" b="1" dirty="0"/>
            <a:t>Value created</a:t>
          </a:r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CA" b="1" dirty="0"/>
            <a:t>Creativity</a:t>
          </a:r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FA69F28B-F32D-4796-8F10-D55EA88F56F6}">
      <dgm:prSet phldrT="[Text]"/>
      <dgm:spPr/>
      <dgm:t>
        <a:bodyPr/>
        <a:lstStyle/>
        <a:p>
          <a:r>
            <a:rPr lang="en-CA" b="1" dirty="0"/>
            <a:t>Playwrights</a:t>
          </a:r>
        </a:p>
      </dgm:t>
    </dgm:pt>
    <dgm:pt modelId="{CA25B40A-4E9E-4E43-882C-9D1650AC0D45}" type="parTrans" cxnId="{8EAE8127-9A19-4170-AD35-561FB01D279F}">
      <dgm:prSet/>
      <dgm:spPr/>
      <dgm:t>
        <a:bodyPr/>
        <a:lstStyle/>
        <a:p>
          <a:endParaRPr lang="en-CA" b="1"/>
        </a:p>
      </dgm:t>
    </dgm:pt>
    <dgm:pt modelId="{AB02F924-8898-4E0D-A72E-D0A2CBD7C331}" type="sibTrans" cxnId="{8EAE8127-9A19-4170-AD35-561FB01D279F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CA" b="1" dirty="0"/>
            <a:t>Patronage (public funders; corporate sponsors; private donors), </a:t>
          </a:r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60BEA7AD-8A61-4966-8309-DA1AB8D04707}">
      <dgm:prSet phldrT="[Text]"/>
      <dgm:spPr/>
      <dgm:t>
        <a:bodyPr/>
        <a:lstStyle/>
        <a:p>
          <a:r>
            <a:rPr lang="en-CA" b="1" dirty="0"/>
            <a:t>Performance Fees</a:t>
          </a:r>
        </a:p>
      </dgm:t>
    </dgm:pt>
    <dgm:pt modelId="{A093F966-E038-42D7-B328-E52EADE72D7B}" type="parTrans" cxnId="{4F62251A-0C37-4024-B67A-B8C464434884}">
      <dgm:prSet/>
      <dgm:spPr/>
      <dgm:t>
        <a:bodyPr/>
        <a:lstStyle/>
        <a:p>
          <a:endParaRPr lang="en-CA" b="1"/>
        </a:p>
      </dgm:t>
    </dgm:pt>
    <dgm:pt modelId="{5762A2BE-2726-4148-803F-2E9452A9F949}" type="sibTrans" cxnId="{4F62251A-0C37-4024-B67A-B8C464434884}">
      <dgm:prSet/>
      <dgm:spPr/>
      <dgm:t>
        <a:bodyPr/>
        <a:lstStyle/>
        <a:p>
          <a:endParaRPr lang="en-CA" b="1"/>
        </a:p>
      </dgm:t>
    </dgm:pt>
    <dgm:pt modelId="{74C29961-5A5B-4390-B9A5-565FFF364DE0}">
      <dgm:prSet phldrT="[Text]"/>
      <dgm:spPr/>
      <dgm:t>
        <a:bodyPr/>
        <a:lstStyle/>
        <a:p>
          <a:r>
            <a:rPr lang="en-CA" b="1" dirty="0"/>
            <a:t>Publishing</a:t>
          </a:r>
        </a:p>
      </dgm:t>
    </dgm:pt>
    <dgm:pt modelId="{471FAC20-98E1-47D7-AFF9-CA9EF4348343}" type="parTrans" cxnId="{D771D669-9B94-4ED5-9991-14DB6273E6B7}">
      <dgm:prSet/>
      <dgm:spPr/>
      <dgm:t>
        <a:bodyPr/>
        <a:lstStyle/>
        <a:p>
          <a:endParaRPr lang="en-CA" b="1"/>
        </a:p>
      </dgm:t>
    </dgm:pt>
    <dgm:pt modelId="{A27DDF2B-1C19-4438-AD48-B9A456760403}" type="sibTrans" cxnId="{D771D669-9B94-4ED5-9991-14DB6273E6B7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CA" b="1" dirty="0"/>
            <a:t>Financial impacts- economic activity in value chain</a:t>
          </a:r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2FC67E38-1ADA-4578-9081-25C83BB26F25}">
      <dgm:prSet phldrT="[Text]"/>
      <dgm:spPr/>
      <dgm:t>
        <a:bodyPr/>
        <a:lstStyle/>
        <a:p>
          <a:r>
            <a:rPr lang="en-CA" b="1" dirty="0"/>
            <a:t>Staff salaries</a:t>
          </a:r>
        </a:p>
      </dgm:t>
    </dgm:pt>
    <dgm:pt modelId="{6036D3D5-BF1A-48F9-ADC4-370F097B7C5D}" type="parTrans" cxnId="{A953D500-B9F8-4960-A5E6-13454CE6128B}">
      <dgm:prSet/>
      <dgm:spPr/>
      <dgm:t>
        <a:bodyPr/>
        <a:lstStyle/>
        <a:p>
          <a:endParaRPr lang="en-CA" b="1"/>
        </a:p>
      </dgm:t>
    </dgm:pt>
    <dgm:pt modelId="{9D833A5F-902B-4374-93CE-F216CDD0B784}" type="sibTrans" cxnId="{A953D500-B9F8-4960-A5E6-13454CE6128B}">
      <dgm:prSet/>
      <dgm:spPr/>
      <dgm:t>
        <a:bodyPr/>
        <a:lstStyle/>
        <a:p>
          <a:endParaRPr lang="en-CA" b="1"/>
        </a:p>
      </dgm:t>
    </dgm:pt>
    <dgm:pt modelId="{AC32263E-14BA-49C2-94B6-1AE4E03F8676}">
      <dgm:prSet phldrT="[Text]"/>
      <dgm:spPr/>
      <dgm:t>
        <a:bodyPr/>
        <a:lstStyle/>
        <a:p>
          <a:r>
            <a:rPr lang="en-CA" b="1" dirty="0"/>
            <a:t>Artist fees</a:t>
          </a:r>
        </a:p>
      </dgm:t>
    </dgm:pt>
    <dgm:pt modelId="{CE8DA2E3-F5A5-4162-B260-4958D226F8E2}" type="parTrans" cxnId="{531A7150-DB01-4CFE-8BD7-252348C2473A}">
      <dgm:prSet/>
      <dgm:spPr/>
      <dgm:t>
        <a:bodyPr/>
        <a:lstStyle/>
        <a:p>
          <a:endParaRPr lang="en-CA" b="1"/>
        </a:p>
      </dgm:t>
    </dgm:pt>
    <dgm:pt modelId="{08909E5A-1A0B-4381-BE80-3A3F5C998941}" type="sibTrans" cxnId="{531A7150-DB01-4CFE-8BD7-252348C2473A}">
      <dgm:prSet/>
      <dgm:spPr/>
      <dgm:t>
        <a:bodyPr/>
        <a:lstStyle/>
        <a:p>
          <a:endParaRPr lang="en-CA" b="1"/>
        </a:p>
      </dgm:t>
    </dgm:pt>
    <dgm:pt modelId="{609EC1DA-0300-4899-99AA-4550E2F549E6}">
      <dgm:prSet phldrT="[Text]"/>
      <dgm:spPr/>
      <dgm:t>
        <a:bodyPr/>
        <a:lstStyle/>
        <a:p>
          <a:r>
            <a:rPr lang="en-CA" b="1" dirty="0"/>
            <a:t>Agent commissions</a:t>
          </a:r>
        </a:p>
      </dgm:t>
    </dgm:pt>
    <dgm:pt modelId="{70A877A8-89C7-4D57-BE88-40027F0A92CC}" type="parTrans" cxnId="{7E69ECA0-12BA-448E-A9E4-968EBE9B7AAF}">
      <dgm:prSet/>
      <dgm:spPr/>
      <dgm:t>
        <a:bodyPr/>
        <a:lstStyle/>
        <a:p>
          <a:endParaRPr lang="en-CA" b="1"/>
        </a:p>
      </dgm:t>
    </dgm:pt>
    <dgm:pt modelId="{00914947-B2E6-49A5-AFAC-50E2B7B42D84}" type="sibTrans" cxnId="{7E69ECA0-12BA-448E-A9E4-968EBE9B7AAF}">
      <dgm:prSet/>
      <dgm:spPr/>
      <dgm:t>
        <a:bodyPr/>
        <a:lstStyle/>
        <a:p>
          <a:endParaRPr lang="en-CA" b="1"/>
        </a:p>
      </dgm:t>
    </dgm:pt>
    <dgm:pt modelId="{CEAFF0B8-7718-41C7-A4CE-70488276662C}">
      <dgm:prSet phldrT="[Text]"/>
      <dgm:spPr/>
      <dgm:t>
        <a:bodyPr/>
        <a:lstStyle/>
        <a:p>
          <a:r>
            <a:rPr lang="en-CA" b="1" dirty="0"/>
            <a:t>Cultural, social and other impacts for audiences and community</a:t>
          </a:r>
        </a:p>
        <a:p>
          <a:endParaRPr lang="en-CA" b="1" dirty="0"/>
        </a:p>
      </dgm:t>
    </dgm:pt>
    <dgm:pt modelId="{01933D69-F968-4723-BA8D-5DFF7D29123D}" type="parTrans" cxnId="{6BBE09E9-CBF0-4607-9F5B-329446C589C8}">
      <dgm:prSet/>
      <dgm:spPr/>
      <dgm:t>
        <a:bodyPr/>
        <a:lstStyle/>
        <a:p>
          <a:endParaRPr lang="en-CA" b="1"/>
        </a:p>
      </dgm:t>
    </dgm:pt>
    <dgm:pt modelId="{8D632F55-AFB0-4051-BC21-C1FB4FC214AE}" type="sibTrans" cxnId="{6BBE09E9-CBF0-4607-9F5B-329446C589C8}">
      <dgm:prSet/>
      <dgm:spPr/>
      <dgm:t>
        <a:bodyPr/>
        <a:lstStyle/>
        <a:p>
          <a:endParaRPr lang="en-CA" b="1"/>
        </a:p>
      </dgm:t>
    </dgm:pt>
    <dgm:pt modelId="{03C7CA12-0727-4E3D-8450-0F0C2AC47912}">
      <dgm:prSet phldrT="[Text]"/>
      <dgm:spPr/>
      <dgm:t>
        <a:bodyPr/>
        <a:lstStyle/>
        <a:p>
          <a:r>
            <a:rPr lang="en-CA" b="1" dirty="0"/>
            <a:t>Union scale</a:t>
          </a:r>
        </a:p>
      </dgm:t>
    </dgm:pt>
    <dgm:pt modelId="{6B77B54E-5856-4677-9182-3D10B9CD6076}" type="parTrans" cxnId="{7A747D6F-8A97-4559-A18B-3F68F895EA6C}">
      <dgm:prSet/>
      <dgm:spPr/>
      <dgm:t>
        <a:bodyPr/>
        <a:lstStyle/>
        <a:p>
          <a:endParaRPr lang="en-CA" b="1"/>
        </a:p>
      </dgm:t>
    </dgm:pt>
    <dgm:pt modelId="{FF0C6DDA-FFCA-4A16-8D72-8D7684242CE6}" type="sibTrans" cxnId="{7A747D6F-8A97-4559-A18B-3F68F895EA6C}">
      <dgm:prSet/>
      <dgm:spPr/>
      <dgm:t>
        <a:bodyPr/>
        <a:lstStyle/>
        <a:p>
          <a:endParaRPr lang="en-CA" b="1"/>
        </a:p>
      </dgm:t>
    </dgm:pt>
    <dgm:pt modelId="{8BEB5A0F-DA16-4911-B21E-0F755C1E4A46}">
      <dgm:prSet phldrT="[Text]"/>
      <dgm:spPr/>
      <dgm:t>
        <a:bodyPr/>
        <a:lstStyle/>
        <a:p>
          <a:r>
            <a:rPr lang="en-CA" b="1" dirty="0" err="1"/>
            <a:t>Rightsholder</a:t>
          </a:r>
          <a:r>
            <a:rPr lang="en-CA" b="1" dirty="0"/>
            <a:t> compensation</a:t>
          </a:r>
        </a:p>
      </dgm:t>
    </dgm:pt>
    <dgm:pt modelId="{56B3BF5E-948C-43ED-9521-817BE523D49F}" type="parTrans" cxnId="{B21FA29A-933E-4F94-8FFF-54ED96B062FE}">
      <dgm:prSet/>
      <dgm:spPr/>
      <dgm:t>
        <a:bodyPr/>
        <a:lstStyle/>
        <a:p>
          <a:endParaRPr lang="en-CA" b="1"/>
        </a:p>
      </dgm:t>
    </dgm:pt>
    <dgm:pt modelId="{44A48E94-FA1A-421E-84F2-02106E268C52}" type="sibTrans" cxnId="{B21FA29A-933E-4F94-8FFF-54ED96B062FE}">
      <dgm:prSet/>
      <dgm:spPr/>
      <dgm:t>
        <a:bodyPr/>
        <a:lstStyle/>
        <a:p>
          <a:endParaRPr lang="en-CA" b="1"/>
        </a:p>
      </dgm:t>
    </dgm:pt>
    <dgm:pt modelId="{037AD9FA-39D8-4831-98C5-95E2E5FB8662}">
      <dgm:prSet phldrT="[Text]"/>
      <dgm:spPr/>
      <dgm:t>
        <a:bodyPr/>
        <a:lstStyle/>
        <a:p>
          <a:r>
            <a:rPr lang="en-CA" b="1" dirty="0"/>
            <a:t>Artistic directors</a:t>
          </a:r>
        </a:p>
      </dgm:t>
    </dgm:pt>
    <dgm:pt modelId="{632DCB4C-3A71-4455-B2CD-E7358B610B81}" type="parTrans" cxnId="{801F9512-3BA6-49CA-8123-B33AABD9F316}">
      <dgm:prSet/>
      <dgm:spPr/>
      <dgm:t>
        <a:bodyPr/>
        <a:lstStyle/>
        <a:p>
          <a:endParaRPr lang="en-CA"/>
        </a:p>
      </dgm:t>
    </dgm:pt>
    <dgm:pt modelId="{19B11EC2-13CE-4A03-BA57-3D37A0713FB7}" type="sibTrans" cxnId="{801F9512-3BA6-49CA-8123-B33AABD9F316}">
      <dgm:prSet/>
      <dgm:spPr/>
      <dgm:t>
        <a:bodyPr/>
        <a:lstStyle/>
        <a:p>
          <a:endParaRPr lang="en-CA"/>
        </a:p>
      </dgm:t>
    </dgm:pt>
    <dgm:pt modelId="{3323C3E1-11D0-4540-BE87-D726D1FA5F77}">
      <dgm:prSet phldrT="[Text]"/>
      <dgm:spPr/>
      <dgm:t>
        <a:bodyPr/>
        <a:lstStyle/>
        <a:p>
          <a:r>
            <a:rPr lang="en-CA" b="1" dirty="0"/>
            <a:t>Makers</a:t>
          </a:r>
        </a:p>
      </dgm:t>
    </dgm:pt>
    <dgm:pt modelId="{456D97D8-6887-4493-9D6A-576EE8832623}" type="parTrans" cxnId="{BA7C7C44-D08D-4AC7-92A9-4DE4C556E1DD}">
      <dgm:prSet/>
      <dgm:spPr/>
      <dgm:t>
        <a:bodyPr/>
        <a:lstStyle/>
        <a:p>
          <a:endParaRPr lang="en-CA"/>
        </a:p>
      </dgm:t>
    </dgm:pt>
    <dgm:pt modelId="{7942B759-1D76-4969-A8BE-154D25D2D79E}" type="sibTrans" cxnId="{BA7C7C44-D08D-4AC7-92A9-4DE4C556E1DD}">
      <dgm:prSet/>
      <dgm:spPr/>
      <dgm:t>
        <a:bodyPr/>
        <a:lstStyle/>
        <a:p>
          <a:endParaRPr lang="en-CA"/>
        </a:p>
      </dgm:t>
    </dgm:pt>
    <dgm:pt modelId="{8CA11191-42A6-4150-8B99-BC65E4F7F921}">
      <dgm:prSet phldrT="[Text]"/>
      <dgm:spPr/>
      <dgm:t>
        <a:bodyPr/>
        <a:lstStyle/>
        <a:p>
          <a:r>
            <a:rPr lang="en-CA" b="1" dirty="0"/>
            <a:t>Stage crew</a:t>
          </a:r>
        </a:p>
      </dgm:t>
    </dgm:pt>
    <dgm:pt modelId="{5D2B78FD-950A-452D-BD80-9FA176F986BA}" type="parTrans" cxnId="{5F5B64A7-D3DA-4694-834B-C249C24289C7}">
      <dgm:prSet/>
      <dgm:spPr/>
      <dgm:t>
        <a:bodyPr/>
        <a:lstStyle/>
        <a:p>
          <a:endParaRPr lang="en-CA"/>
        </a:p>
      </dgm:t>
    </dgm:pt>
    <dgm:pt modelId="{8CCC6530-9490-47BD-B8E6-F0D756E205AD}" type="sibTrans" cxnId="{5F5B64A7-D3DA-4694-834B-C249C24289C7}">
      <dgm:prSet/>
      <dgm:spPr/>
      <dgm:t>
        <a:bodyPr/>
        <a:lstStyle/>
        <a:p>
          <a:endParaRPr lang="en-CA"/>
        </a:p>
      </dgm:t>
    </dgm:pt>
    <dgm:pt modelId="{DDE0A3DF-9B70-49DF-8EDC-5B78A58BF490}">
      <dgm:prSet phldrT="[Text]"/>
      <dgm:spPr/>
      <dgm:t>
        <a:bodyPr/>
        <a:lstStyle/>
        <a:p>
          <a:r>
            <a:rPr lang="en-CA" b="1" dirty="0"/>
            <a:t>Theatre for social change</a:t>
          </a:r>
        </a:p>
      </dgm:t>
    </dgm:pt>
    <dgm:pt modelId="{C6651B3F-D4E4-444A-AAA3-6A37B3526D38}" type="parTrans" cxnId="{2F1FC489-C396-41D2-A46B-713A7F850AC4}">
      <dgm:prSet/>
      <dgm:spPr/>
      <dgm:t>
        <a:bodyPr/>
        <a:lstStyle/>
        <a:p>
          <a:endParaRPr lang="en-CA"/>
        </a:p>
      </dgm:t>
    </dgm:pt>
    <dgm:pt modelId="{533E1691-4418-4C55-AA55-45AD1AEDA137}" type="sibTrans" cxnId="{2F1FC489-C396-41D2-A46B-713A7F850AC4}">
      <dgm:prSet/>
      <dgm:spPr/>
      <dgm:t>
        <a:bodyPr/>
        <a:lstStyle/>
        <a:p>
          <a:endParaRPr lang="en-CA"/>
        </a:p>
      </dgm:t>
    </dgm:pt>
    <dgm:pt modelId="{AEE15EE8-73F0-4C97-861D-34E31AE51848}">
      <dgm:prSet phldrT="[Text]"/>
      <dgm:spPr/>
      <dgm:t>
        <a:bodyPr/>
        <a:lstStyle/>
        <a:p>
          <a:endParaRPr lang="en-CA" b="1" dirty="0"/>
        </a:p>
      </dgm:t>
    </dgm:pt>
    <dgm:pt modelId="{34830ABE-0E2E-4034-8B4A-AC47DDB78479}" type="parTrans" cxnId="{076A65A1-9B87-4A30-AEF9-CBB75DD1F1CA}">
      <dgm:prSet/>
      <dgm:spPr/>
      <dgm:t>
        <a:bodyPr/>
        <a:lstStyle/>
        <a:p>
          <a:endParaRPr lang="en-CA"/>
        </a:p>
      </dgm:t>
    </dgm:pt>
    <dgm:pt modelId="{4C969E9B-F623-4675-A77D-1A36DA365733}" type="sibTrans" cxnId="{076A65A1-9B87-4A30-AEF9-CBB75DD1F1CA}">
      <dgm:prSet/>
      <dgm:spPr/>
      <dgm:t>
        <a:bodyPr/>
        <a:lstStyle/>
        <a:p>
          <a:endParaRPr lang="en-CA"/>
        </a:p>
      </dgm:t>
    </dgm:pt>
    <dgm:pt modelId="{391CE5C5-9019-45FE-984C-2FBF3D0C3E34}">
      <dgm:prSet phldrT="[Text]"/>
      <dgm:spPr/>
      <dgm:t>
        <a:bodyPr/>
        <a:lstStyle/>
        <a:p>
          <a:endParaRPr lang="en-CA" b="1" dirty="0"/>
        </a:p>
      </dgm:t>
    </dgm:pt>
    <dgm:pt modelId="{C0A6DC37-E8F4-4F2D-89D4-504563C30F00}" type="parTrans" cxnId="{EF04AF6B-CDE6-4134-98A1-2DBD3BE515B1}">
      <dgm:prSet/>
      <dgm:spPr/>
      <dgm:t>
        <a:bodyPr/>
        <a:lstStyle/>
        <a:p>
          <a:endParaRPr lang="en-CA"/>
        </a:p>
      </dgm:t>
    </dgm:pt>
    <dgm:pt modelId="{F5AD6926-6826-4F63-8112-08983BC8E919}" type="sibTrans" cxnId="{EF04AF6B-CDE6-4134-98A1-2DBD3BE515B1}">
      <dgm:prSet/>
      <dgm:spPr/>
      <dgm:t>
        <a:bodyPr/>
        <a:lstStyle/>
        <a:p>
          <a:endParaRPr lang="en-CA"/>
        </a:p>
      </dgm:t>
    </dgm:pt>
    <dgm:pt modelId="{E8745221-6B59-4AAC-B227-3C970404507D}">
      <dgm:prSet phldrT="[Text]"/>
      <dgm:spPr/>
      <dgm:t>
        <a:bodyPr/>
        <a:lstStyle/>
        <a:p>
          <a:r>
            <a:rPr lang="en-CA" b="1" dirty="0"/>
            <a:t>Entertain and enthrall</a:t>
          </a:r>
        </a:p>
      </dgm:t>
    </dgm:pt>
    <dgm:pt modelId="{2E20335C-82AC-4EB5-8960-61C2816A409E}" type="parTrans" cxnId="{656B5876-369D-46EE-9F2D-1D6F34D25A7E}">
      <dgm:prSet/>
      <dgm:spPr/>
      <dgm:t>
        <a:bodyPr/>
        <a:lstStyle/>
        <a:p>
          <a:endParaRPr lang="en-CA"/>
        </a:p>
      </dgm:t>
    </dgm:pt>
    <dgm:pt modelId="{91CECFFD-682C-4A4F-8C50-F4D7E171D40D}" type="sibTrans" cxnId="{656B5876-369D-46EE-9F2D-1D6F34D25A7E}">
      <dgm:prSet/>
      <dgm:spPr/>
      <dgm:t>
        <a:bodyPr/>
        <a:lstStyle/>
        <a:p>
          <a:endParaRPr lang="en-CA"/>
        </a:p>
      </dgm:t>
    </dgm:pt>
    <dgm:pt modelId="{36F2EF9A-7300-48F1-83EA-568D6B0381F6}">
      <dgm:prSet phldrT="[Text]"/>
      <dgm:spPr/>
      <dgm:t>
        <a:bodyPr/>
        <a:lstStyle/>
        <a:p>
          <a:r>
            <a:rPr lang="en-CA" b="1" dirty="0"/>
            <a:t>Stimulate intellect and emotion</a:t>
          </a:r>
        </a:p>
      </dgm:t>
    </dgm:pt>
    <dgm:pt modelId="{034EC517-50AA-49D7-ABAE-F1E5114D1263}" type="parTrans" cxnId="{4D2DD24A-A6A2-47F3-975D-B79AF475FF7F}">
      <dgm:prSet/>
      <dgm:spPr/>
      <dgm:t>
        <a:bodyPr/>
        <a:lstStyle/>
        <a:p>
          <a:endParaRPr lang="en-CA"/>
        </a:p>
      </dgm:t>
    </dgm:pt>
    <dgm:pt modelId="{F4888491-8FD2-4A14-B473-1E3ACF6E8870}" type="sibTrans" cxnId="{4D2DD24A-A6A2-47F3-975D-B79AF475FF7F}">
      <dgm:prSet/>
      <dgm:spPr/>
      <dgm:t>
        <a:bodyPr/>
        <a:lstStyle/>
        <a:p>
          <a:endParaRPr lang="en-CA"/>
        </a:p>
      </dgm:t>
    </dgm:pt>
    <dgm:pt modelId="{35AC27A3-1FDE-4FBF-B4B3-931663A3292E}">
      <dgm:prSet phldrT="[Text]"/>
      <dgm:spPr/>
      <dgm:t>
        <a:bodyPr/>
        <a:lstStyle/>
        <a:p>
          <a:r>
            <a:rPr lang="en-CA" b="1" dirty="0"/>
            <a:t>Connection</a:t>
          </a:r>
        </a:p>
      </dgm:t>
    </dgm:pt>
    <dgm:pt modelId="{36F65883-D255-49B8-A23A-3BEE95563A91}" type="parTrans" cxnId="{019F6113-51CE-44BF-8DF6-C3DA8D102452}">
      <dgm:prSet/>
      <dgm:spPr/>
      <dgm:t>
        <a:bodyPr/>
        <a:lstStyle/>
        <a:p>
          <a:endParaRPr lang="en-CA"/>
        </a:p>
      </dgm:t>
    </dgm:pt>
    <dgm:pt modelId="{D854E11C-D4EA-47A1-84A9-FCA8E588B0B8}" type="sibTrans" cxnId="{019F6113-51CE-44BF-8DF6-C3DA8D102452}">
      <dgm:prSet/>
      <dgm:spPr/>
      <dgm:t>
        <a:bodyPr/>
        <a:lstStyle/>
        <a:p>
          <a:endParaRPr lang="en-CA"/>
        </a:p>
      </dgm:t>
    </dgm:pt>
    <dgm:pt modelId="{5CAECBFA-E319-47F3-B9D7-02CD00000735}">
      <dgm:prSet phldrT="[Text]"/>
      <dgm:spPr/>
      <dgm:t>
        <a:bodyPr/>
        <a:lstStyle/>
        <a:p>
          <a:r>
            <a:rPr lang="en-CA" b="1" dirty="0"/>
            <a:t>Human Resources</a:t>
          </a:r>
        </a:p>
      </dgm:t>
    </dgm:pt>
    <dgm:pt modelId="{30660A9A-1542-49DD-B428-44B17D77DFC2}" type="parTrans" cxnId="{B70603B7-6B4C-4119-BB27-29C2E9C1CD4A}">
      <dgm:prSet/>
      <dgm:spPr/>
      <dgm:t>
        <a:bodyPr/>
        <a:lstStyle/>
        <a:p>
          <a:endParaRPr lang="en-CA"/>
        </a:p>
      </dgm:t>
    </dgm:pt>
    <dgm:pt modelId="{81F23D1C-2535-4962-81D4-146110EBA905}" type="sibTrans" cxnId="{B70603B7-6B4C-4119-BB27-29C2E9C1CD4A}">
      <dgm:prSet/>
      <dgm:spPr/>
      <dgm:t>
        <a:bodyPr/>
        <a:lstStyle/>
        <a:p>
          <a:endParaRPr lang="en-CA"/>
        </a:p>
      </dgm:t>
    </dgm:pt>
    <dgm:pt modelId="{F658735C-B95B-468A-ADBD-FAE886D1080D}">
      <dgm:prSet phldrT="[Text]"/>
      <dgm:spPr/>
      <dgm:t>
        <a:bodyPr/>
        <a:lstStyle/>
        <a:p>
          <a:r>
            <a:rPr lang="en-CA" b="1" dirty="0"/>
            <a:t>Explore the human condition</a:t>
          </a:r>
        </a:p>
      </dgm:t>
    </dgm:pt>
    <dgm:pt modelId="{D36CBB24-0D2F-4808-A38A-EF0C810519CD}" type="parTrans" cxnId="{0D19198B-CB01-4B2F-AF99-C7B02C1ABE5F}">
      <dgm:prSet/>
      <dgm:spPr/>
      <dgm:t>
        <a:bodyPr/>
        <a:lstStyle/>
        <a:p>
          <a:endParaRPr lang="en-CA"/>
        </a:p>
      </dgm:t>
    </dgm:pt>
    <dgm:pt modelId="{1BDF73AC-8FCE-45C0-A833-013AFC7A55C4}" type="sibTrans" cxnId="{0D19198B-CB01-4B2F-AF99-C7B02C1ABE5F}">
      <dgm:prSet/>
      <dgm:spPr/>
      <dgm:t>
        <a:bodyPr/>
        <a:lstStyle/>
        <a:p>
          <a:endParaRPr lang="en-CA"/>
        </a:p>
      </dgm:t>
    </dgm:pt>
    <dgm:pt modelId="{4765914F-9B0D-44AB-84D2-56F080891E14}">
      <dgm:prSet phldrT="[Text]"/>
      <dgm:spPr/>
      <dgm:t>
        <a:bodyPr/>
        <a:lstStyle/>
        <a:p>
          <a:r>
            <a:rPr lang="en-CA" b="1" dirty="0"/>
            <a:t>Puppeteers</a:t>
          </a:r>
        </a:p>
      </dgm:t>
    </dgm:pt>
    <dgm:pt modelId="{4B4463BE-A583-4310-B54E-3FE520D8A09A}" type="parTrans" cxnId="{370908DF-EDC9-406B-8E57-69292FAE5AB2}">
      <dgm:prSet/>
      <dgm:spPr/>
      <dgm:t>
        <a:bodyPr/>
        <a:lstStyle/>
        <a:p>
          <a:endParaRPr lang="en-CA"/>
        </a:p>
      </dgm:t>
    </dgm:pt>
    <dgm:pt modelId="{9AC1080B-08E7-4E17-9083-F4629EC10506}" type="sibTrans" cxnId="{370908DF-EDC9-406B-8E57-69292FAE5AB2}">
      <dgm:prSet/>
      <dgm:spPr/>
      <dgm:t>
        <a:bodyPr/>
        <a:lstStyle/>
        <a:p>
          <a:endParaRPr lang="en-CA"/>
        </a:p>
      </dgm:t>
    </dgm:pt>
    <dgm:pt modelId="{0924F0D2-353A-4058-B4C3-CEA6AF9C2B59}">
      <dgm:prSet phldrT="[Text]"/>
      <dgm:spPr/>
      <dgm:t>
        <a:bodyPr/>
        <a:lstStyle/>
        <a:p>
          <a:r>
            <a:rPr lang="en-CA" b="1" dirty="0"/>
            <a:t>Actors</a:t>
          </a:r>
        </a:p>
      </dgm:t>
    </dgm:pt>
    <dgm:pt modelId="{D9045458-8B07-43C8-BF7B-D3CA89AB2F52}" type="parTrans" cxnId="{E092D2F2-57E0-42AB-94A3-12738048571F}">
      <dgm:prSet/>
      <dgm:spPr/>
      <dgm:t>
        <a:bodyPr/>
        <a:lstStyle/>
        <a:p>
          <a:endParaRPr lang="en-CA"/>
        </a:p>
      </dgm:t>
    </dgm:pt>
    <dgm:pt modelId="{52A0E8FD-9688-4C8C-BBFC-ED7A4543328B}" type="sibTrans" cxnId="{E092D2F2-57E0-42AB-94A3-12738048571F}">
      <dgm:prSet/>
      <dgm:spPr/>
      <dgm:t>
        <a:bodyPr/>
        <a:lstStyle/>
        <a:p>
          <a:endParaRPr lang="en-CA"/>
        </a:p>
      </dgm:t>
    </dgm:pt>
    <dgm:pt modelId="{DF94DC15-23E7-4DDD-AEF8-6716AF0B27FD}">
      <dgm:prSet phldrT="[Text]"/>
      <dgm:spPr/>
      <dgm:t>
        <a:bodyPr/>
        <a:lstStyle/>
        <a:p>
          <a:r>
            <a:rPr lang="en-CA" b="1" dirty="0"/>
            <a:t>Design</a:t>
          </a:r>
        </a:p>
      </dgm:t>
    </dgm:pt>
    <dgm:pt modelId="{E096FE82-A878-4B9E-BEF7-2D3A3BC5A9C0}" type="parTrans" cxnId="{F80DAD91-F959-4AE7-97BA-E90931DB1DE3}">
      <dgm:prSet/>
      <dgm:spPr/>
      <dgm:t>
        <a:bodyPr/>
        <a:lstStyle/>
        <a:p>
          <a:endParaRPr lang="en-CA"/>
        </a:p>
      </dgm:t>
    </dgm:pt>
    <dgm:pt modelId="{66FA9B35-B967-4040-9440-851691C7DB25}" type="sibTrans" cxnId="{F80DAD91-F959-4AE7-97BA-E90931DB1DE3}">
      <dgm:prSet/>
      <dgm:spPr/>
      <dgm:t>
        <a:bodyPr/>
        <a:lstStyle/>
        <a:p>
          <a:endParaRPr lang="en-CA"/>
        </a:p>
      </dgm:t>
    </dgm:pt>
    <dgm:pt modelId="{ACCF51EC-7C5E-492F-A7E9-7ACF011C5ADD}">
      <dgm:prSet phldrT="[Text]"/>
      <dgm:spPr/>
      <dgm:t>
        <a:bodyPr/>
        <a:lstStyle/>
        <a:p>
          <a:r>
            <a:rPr lang="en-CA" b="1" dirty="0"/>
            <a:t>Lights</a:t>
          </a:r>
        </a:p>
      </dgm:t>
    </dgm:pt>
    <dgm:pt modelId="{B3ECAAF5-A817-45ED-8FE2-71E8C5F8E2C8}" type="parTrans" cxnId="{E069D9C1-46B7-4403-80BF-158D5C64EF55}">
      <dgm:prSet/>
      <dgm:spPr/>
      <dgm:t>
        <a:bodyPr/>
        <a:lstStyle/>
        <a:p>
          <a:endParaRPr lang="en-CA"/>
        </a:p>
      </dgm:t>
    </dgm:pt>
    <dgm:pt modelId="{48B258D4-927E-4E8A-9F21-73CF1C338F61}" type="sibTrans" cxnId="{E069D9C1-46B7-4403-80BF-158D5C64EF55}">
      <dgm:prSet/>
      <dgm:spPr/>
      <dgm:t>
        <a:bodyPr/>
        <a:lstStyle/>
        <a:p>
          <a:endParaRPr lang="en-CA"/>
        </a:p>
      </dgm:t>
    </dgm:pt>
    <dgm:pt modelId="{92D1D68D-E6C3-48CB-B44B-E4A8332ACC80}">
      <dgm:prSet phldrT="[Text]"/>
      <dgm:spPr/>
      <dgm:t>
        <a:bodyPr/>
        <a:lstStyle/>
        <a:p>
          <a:endParaRPr lang="en-CA" b="1" dirty="0"/>
        </a:p>
      </dgm:t>
    </dgm:pt>
    <dgm:pt modelId="{1CD89E37-51D0-4CA3-A53A-8A928EA2FC26}" type="parTrans" cxnId="{DAF22261-83A5-4A2B-A85D-CC84BE3BBFE0}">
      <dgm:prSet/>
      <dgm:spPr/>
      <dgm:t>
        <a:bodyPr/>
        <a:lstStyle/>
        <a:p>
          <a:endParaRPr lang="en-CA"/>
        </a:p>
      </dgm:t>
    </dgm:pt>
    <dgm:pt modelId="{18080EF8-38F9-4071-B3DB-4C171C2DC253}" type="sibTrans" cxnId="{DAF22261-83A5-4A2B-A85D-CC84BE3BBFE0}">
      <dgm:prSet/>
      <dgm:spPr/>
      <dgm:t>
        <a:bodyPr/>
        <a:lstStyle/>
        <a:p>
          <a:endParaRPr lang="en-CA"/>
        </a:p>
      </dgm:t>
    </dgm:pt>
    <dgm:pt modelId="{110A7A8F-A019-4085-A4A7-B84C33DE3CDA}">
      <dgm:prSet phldrT="[Text]"/>
      <dgm:spPr/>
      <dgm:t>
        <a:bodyPr/>
        <a:lstStyle/>
        <a:p>
          <a:endParaRPr lang="en-CA" b="1" dirty="0"/>
        </a:p>
      </dgm:t>
    </dgm:pt>
    <dgm:pt modelId="{A7508B3B-EA17-458D-ADF4-A522B6BBECD0}" type="parTrans" cxnId="{C9242243-068E-4D41-8005-F8F9D68ED624}">
      <dgm:prSet/>
      <dgm:spPr/>
      <dgm:t>
        <a:bodyPr/>
        <a:lstStyle/>
        <a:p>
          <a:endParaRPr lang="en-CA"/>
        </a:p>
      </dgm:t>
    </dgm:pt>
    <dgm:pt modelId="{68B53AE8-6561-4A03-9D0E-25696B16FF3B}" type="sibTrans" cxnId="{C9242243-068E-4D41-8005-F8F9D68ED624}">
      <dgm:prSet/>
      <dgm:spPr/>
      <dgm:t>
        <a:bodyPr/>
        <a:lstStyle/>
        <a:p>
          <a:endParaRPr lang="en-CA"/>
        </a:p>
      </dgm:t>
    </dgm:pt>
    <dgm:pt modelId="{74EFEAC4-3022-4C49-82E0-124DB66B189C}">
      <dgm:prSet phldrT="[Text]"/>
      <dgm:spPr/>
      <dgm:t>
        <a:bodyPr/>
        <a:lstStyle/>
        <a:p>
          <a:r>
            <a:rPr lang="en-CA" b="1" dirty="0"/>
            <a:t>Sound</a:t>
          </a:r>
        </a:p>
      </dgm:t>
    </dgm:pt>
    <dgm:pt modelId="{ED581AEB-5FD1-42C7-9079-9C7FBE36FE36}" type="parTrans" cxnId="{BDCCE205-BE86-4AE2-B26C-9A216C0CD9E1}">
      <dgm:prSet/>
      <dgm:spPr/>
      <dgm:t>
        <a:bodyPr/>
        <a:lstStyle/>
        <a:p>
          <a:endParaRPr lang="en-CA"/>
        </a:p>
      </dgm:t>
    </dgm:pt>
    <dgm:pt modelId="{87970435-1354-44CA-8915-F38F13554432}" type="sibTrans" cxnId="{BDCCE205-BE86-4AE2-B26C-9A216C0CD9E1}">
      <dgm:prSet/>
      <dgm:spPr/>
      <dgm:t>
        <a:bodyPr/>
        <a:lstStyle/>
        <a:p>
          <a:endParaRPr lang="en-CA"/>
        </a:p>
      </dgm:t>
    </dgm:pt>
    <dgm:pt modelId="{92D439D5-BCE4-4F6B-8827-41BC921449D6}">
      <dgm:prSet phldrT="[Text]"/>
      <dgm:spPr/>
      <dgm:t>
        <a:bodyPr/>
        <a:lstStyle/>
        <a:p>
          <a:endParaRPr lang="en-CA" b="1" dirty="0"/>
        </a:p>
      </dgm:t>
    </dgm:pt>
    <dgm:pt modelId="{9BE837EA-23CA-4010-99A6-452D8B4B3C41}" type="parTrans" cxnId="{D637FA6E-E252-4772-8074-C2043049A2C4}">
      <dgm:prSet/>
      <dgm:spPr/>
      <dgm:t>
        <a:bodyPr/>
        <a:lstStyle/>
        <a:p>
          <a:endParaRPr lang="en-CA"/>
        </a:p>
      </dgm:t>
    </dgm:pt>
    <dgm:pt modelId="{7CFEF9A2-E31B-4208-9920-7ED75BA4BA95}" type="sibTrans" cxnId="{D637FA6E-E252-4772-8074-C2043049A2C4}">
      <dgm:prSet/>
      <dgm:spPr/>
      <dgm:t>
        <a:bodyPr/>
        <a:lstStyle/>
        <a:p>
          <a:endParaRPr lang="en-CA"/>
        </a:p>
      </dgm:t>
    </dgm:pt>
    <dgm:pt modelId="{D0D5241C-37FE-49AE-A46A-60585C069316}">
      <dgm:prSet phldrT="[Text]"/>
      <dgm:spPr/>
      <dgm:t>
        <a:bodyPr/>
        <a:lstStyle/>
        <a:p>
          <a:r>
            <a:rPr lang="en-CA" b="1" dirty="0"/>
            <a:t>Composers</a:t>
          </a:r>
        </a:p>
      </dgm:t>
    </dgm:pt>
    <dgm:pt modelId="{4AFA74BF-2561-4FD3-BE0C-B1D9A4E6CE2C}" type="parTrans" cxnId="{87F308B7-9A7D-414B-AFC3-3109DAA10CAA}">
      <dgm:prSet/>
      <dgm:spPr/>
      <dgm:t>
        <a:bodyPr/>
        <a:lstStyle/>
        <a:p>
          <a:endParaRPr lang="en-CA"/>
        </a:p>
      </dgm:t>
    </dgm:pt>
    <dgm:pt modelId="{286945CA-ECC9-4552-9746-7A8A056F0D02}" type="sibTrans" cxnId="{87F308B7-9A7D-414B-AFC3-3109DAA10CAA}">
      <dgm:prSet/>
      <dgm:spPr/>
      <dgm:t>
        <a:bodyPr/>
        <a:lstStyle/>
        <a:p>
          <a:endParaRPr lang="en-CA"/>
        </a:p>
      </dgm:t>
    </dgm:pt>
    <dgm:pt modelId="{C26EAEFA-F2CC-4787-81D4-1C8A420BC598}">
      <dgm:prSet phldrT="[Text]"/>
      <dgm:spPr/>
      <dgm:t>
        <a:bodyPr/>
        <a:lstStyle/>
        <a:p>
          <a:r>
            <a:rPr lang="en-CA" b="1" dirty="0"/>
            <a:t>Musicians</a:t>
          </a:r>
        </a:p>
      </dgm:t>
    </dgm:pt>
    <dgm:pt modelId="{FF718892-2E80-461A-9207-D807910D98C5}" type="parTrans" cxnId="{B05A6210-E07A-41BB-9D86-3FFC2BC2F5F9}">
      <dgm:prSet/>
      <dgm:spPr/>
      <dgm:t>
        <a:bodyPr/>
        <a:lstStyle/>
        <a:p>
          <a:endParaRPr lang="en-CA"/>
        </a:p>
      </dgm:t>
    </dgm:pt>
    <dgm:pt modelId="{3A9C4DCE-5C9F-40B0-BFCA-C4F48A75CB18}" type="sibTrans" cxnId="{B05A6210-E07A-41BB-9D86-3FFC2BC2F5F9}">
      <dgm:prSet/>
      <dgm:spPr/>
      <dgm:t>
        <a:bodyPr/>
        <a:lstStyle/>
        <a:p>
          <a:endParaRPr lang="en-CA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953D500-B9F8-4960-A5E6-13454CE6128B}" srcId="{E8CCCAD9-77CF-40F7-BE31-EF7C434F9159}" destId="{2FC67E38-1ADA-4578-9081-25C83BB26F25}" srcOrd="0" destOrd="0" parTransId="{6036D3D5-BF1A-48F9-ADC4-370F097B7C5D}" sibTransId="{9D833A5F-902B-4374-93CE-F216CDD0B784}"/>
    <dgm:cxn modelId="{BDCCE205-BE86-4AE2-B26C-9A216C0CD9E1}" srcId="{8CA11191-42A6-4150-8B99-BC65E4F7F921}" destId="{74EFEAC4-3022-4C49-82E0-124DB66B189C}" srcOrd="2" destOrd="0" parTransId="{ED581AEB-5FD1-42C7-9079-9C7FBE36FE36}" sibTransId="{87970435-1354-44CA-8915-F38F13554432}"/>
    <dgm:cxn modelId="{92042208-4D02-4628-8652-29E9ED9D7A9E}" type="presOf" srcId="{F658735C-B95B-468A-ADBD-FAE886D1080D}" destId="{541F88CD-3759-491E-9005-78659D1B617A}" srcOrd="0" destOrd="1" presId="urn:microsoft.com/office/officeart/2005/8/layout/hList1"/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B05A6210-E07A-41BB-9D86-3FFC2BC2F5F9}" srcId="{5CAECBFA-E319-47F3-B9D7-02CD00000735}" destId="{C26EAEFA-F2CC-4787-81D4-1C8A420BC598}" srcOrd="6" destOrd="0" parTransId="{FF718892-2E80-461A-9207-D807910D98C5}" sibTransId="{3A9C4DCE-5C9F-40B0-BFCA-C4F48A75CB18}"/>
    <dgm:cxn modelId="{46602C11-6D3E-41E4-AD88-9EDB3246C7E0}" type="presOf" srcId="{C26EAEFA-F2CC-4787-81D4-1C8A420BC598}" destId="{A8D844EC-E938-48FA-AD88-EB8202003E1B}" srcOrd="0" destOrd="7" presId="urn:microsoft.com/office/officeart/2005/8/layout/hList1"/>
    <dgm:cxn modelId="{801F9512-3BA6-49CA-8123-B33AABD9F316}" srcId="{5CAECBFA-E319-47F3-B9D7-02CD00000735}" destId="{037AD9FA-39D8-4831-98C5-95E2E5FB8662}" srcOrd="1" destOrd="0" parTransId="{632DCB4C-3A71-4455-B2CD-E7358B610B81}" sibTransId="{19B11EC2-13CE-4A03-BA57-3D37A0713FB7}"/>
    <dgm:cxn modelId="{019F6113-51CE-44BF-8DF6-C3DA8D102452}" srcId="{47617920-2275-4F1B-8C6E-B666B608A4D9}" destId="{35AC27A3-1FDE-4FBF-B4B3-931663A3292E}" srcOrd="5" destOrd="0" parTransId="{36F65883-D255-49B8-A23A-3BEE95563A91}" sibTransId="{D854E11C-D4EA-47A1-84A9-FCA8E588B0B8}"/>
    <dgm:cxn modelId="{E64D5E18-D0FB-4A69-A1EC-FF48C4E18B02}" type="presOf" srcId="{60BEA7AD-8A61-4966-8309-DA1AB8D04707}" destId="{24276051-DE82-4FF9-8498-DB23207E9591}" srcOrd="0" destOrd="1" presId="urn:microsoft.com/office/officeart/2005/8/layout/hList1"/>
    <dgm:cxn modelId="{4F62251A-0C37-4024-B67A-B8C464434884}" srcId="{B1FE1838-E760-4D91-8136-4C3686453394}" destId="{60BEA7AD-8A61-4966-8309-DA1AB8D04707}" srcOrd="1" destOrd="0" parTransId="{A093F966-E038-42D7-B328-E52EADE72D7B}" sibTransId="{5762A2BE-2726-4148-803F-2E9452A9F949}"/>
    <dgm:cxn modelId="{5A941020-44AA-4099-A47E-C3D1AA668222}" type="presOf" srcId="{DF94DC15-23E7-4DDD-AEF8-6716AF0B27FD}" destId="{A8D844EC-E938-48FA-AD88-EB8202003E1B}" srcOrd="0" destOrd="9" presId="urn:microsoft.com/office/officeart/2005/8/layout/hList1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6B218120-67C8-4074-960C-A5704344B029}" type="presOf" srcId="{609EC1DA-0300-4899-99AA-4550E2F549E6}" destId="{F0DC38F6-369F-4323-A85B-0B7FD0E52581}" srcOrd="0" destOrd="4" presId="urn:microsoft.com/office/officeart/2005/8/layout/hList1"/>
    <dgm:cxn modelId="{FCCE7926-DF0E-4052-8886-14CA3A41826D}" type="presOf" srcId="{92D1D68D-E6C3-48CB-B44B-E4A8332ACC80}" destId="{A8D844EC-E938-48FA-AD88-EB8202003E1B}" srcOrd="0" destOrd="14" presId="urn:microsoft.com/office/officeart/2005/8/layout/hList1"/>
    <dgm:cxn modelId="{8EAE8127-9A19-4170-AD35-561FB01D279F}" srcId="{5CAECBFA-E319-47F3-B9D7-02CD00000735}" destId="{FA69F28B-F32D-4796-8F10-D55EA88F56F6}" srcOrd="0" destOrd="0" parTransId="{CA25B40A-4E9E-4E43-882C-9D1650AC0D45}" sibTransId="{AB02F924-8898-4E0D-A72E-D0A2CBD7C331}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DAF22261-83A5-4A2B-A85D-CC84BE3BBFE0}" srcId="{8CA11191-42A6-4150-8B99-BC65E4F7F921}" destId="{92D1D68D-E6C3-48CB-B44B-E4A8332ACC80}" srcOrd="5" destOrd="0" parTransId="{1CD89E37-51D0-4CA3-A53A-8A928EA2FC26}" sibTransId="{18080EF8-38F9-4071-B3DB-4C171C2DC253}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C9242243-068E-4D41-8005-F8F9D68ED624}" srcId="{8CA11191-42A6-4150-8B99-BC65E4F7F921}" destId="{110A7A8F-A019-4085-A4A7-B84C33DE3CDA}" srcOrd="4" destOrd="0" parTransId="{A7508B3B-EA17-458D-ADF4-A522B6BBECD0}" sibTransId="{68B53AE8-6561-4A03-9D0E-25696B16FF3B}"/>
    <dgm:cxn modelId="{BA7C7C44-D08D-4AC7-92A9-4DE4C556E1DD}" srcId="{5CAECBFA-E319-47F3-B9D7-02CD00000735}" destId="{3323C3E1-11D0-4540-BE87-D726D1FA5F77}" srcOrd="2" destOrd="0" parTransId="{456D97D8-6887-4493-9D6A-576EE8832623}" sibTransId="{7942B759-1D76-4969-A8BE-154D25D2D79E}"/>
    <dgm:cxn modelId="{D771D669-9B94-4ED5-9991-14DB6273E6B7}" srcId="{B1FE1838-E760-4D91-8136-4C3686453394}" destId="{74C29961-5A5B-4390-B9A5-565FFF364DE0}" srcOrd="2" destOrd="0" parTransId="{471FAC20-98E1-47D7-AFF9-CA9EF4348343}" sibTransId="{A27DDF2B-1C19-4438-AD48-B9A456760403}"/>
    <dgm:cxn modelId="{4D2DD24A-A6A2-47F3-975D-B79AF475FF7F}" srcId="{47617920-2275-4F1B-8C6E-B666B608A4D9}" destId="{36F2EF9A-7300-48F1-83EA-568D6B0381F6}" srcOrd="4" destOrd="0" parTransId="{034EC517-50AA-49D7-ABAE-F1E5114D1263}" sibTransId="{F4888491-8FD2-4A14-B473-1E3ACF6E8870}"/>
    <dgm:cxn modelId="{A9E2606B-2771-469E-880F-EC65198651C4}" type="presOf" srcId="{AEE15EE8-73F0-4C97-861D-34E31AE51848}" destId="{541F88CD-3759-491E-9005-78659D1B617A}" srcOrd="0" destOrd="7" presId="urn:microsoft.com/office/officeart/2005/8/layout/hList1"/>
    <dgm:cxn modelId="{EF04AF6B-CDE6-4134-98A1-2DBD3BE515B1}" srcId="{47617920-2275-4F1B-8C6E-B666B608A4D9}" destId="{391CE5C5-9019-45FE-984C-2FBF3D0C3E34}" srcOrd="6" destOrd="0" parTransId="{C0A6DC37-E8F4-4F2D-89D4-504563C30F00}" sibTransId="{F5AD6926-6826-4F63-8112-08983BC8E919}"/>
    <dgm:cxn modelId="{FB052D4C-D3B8-496B-8C35-6F0C7BEAE552}" type="presOf" srcId="{037AD9FA-39D8-4831-98C5-95E2E5FB8662}" destId="{A8D844EC-E938-48FA-AD88-EB8202003E1B}" srcOrd="0" destOrd="2" presId="urn:microsoft.com/office/officeart/2005/8/layout/hList1"/>
    <dgm:cxn modelId="{5002034D-DAAC-43D0-88BD-CF0EAAF6791D}" type="presOf" srcId="{4765914F-9B0D-44AB-84D2-56F080891E14}" destId="{A8D844EC-E938-48FA-AD88-EB8202003E1B}" srcOrd="0" destOrd="4" presId="urn:microsoft.com/office/officeart/2005/8/layout/hList1"/>
    <dgm:cxn modelId="{D637FA6E-E252-4772-8074-C2043049A2C4}" srcId="{8CA11191-42A6-4150-8B99-BC65E4F7F921}" destId="{92D439D5-BCE4-4F6B-8827-41BC921449D6}" srcOrd="3" destOrd="0" parTransId="{9BE837EA-23CA-4010-99A6-452D8B4B3C41}" sibTransId="{7CFEF9A2-E31B-4208-9920-7ED75BA4BA95}"/>
    <dgm:cxn modelId="{7A747D6F-8A97-4559-A18B-3F68F895EA6C}" srcId="{E8CCCAD9-77CF-40F7-BE31-EF7C434F9159}" destId="{03C7CA12-0727-4E3D-8450-0F0C2AC47912}" srcOrd="1" destOrd="0" parTransId="{6B77B54E-5856-4677-9182-3D10B9CD6076}" sibTransId="{FF0C6DDA-FFCA-4A16-8D72-8D7684242CE6}"/>
    <dgm:cxn modelId="{531A7150-DB01-4CFE-8BD7-252348C2473A}" srcId="{E8CCCAD9-77CF-40F7-BE31-EF7C434F9159}" destId="{AC32263E-14BA-49C2-94B6-1AE4E03F8676}" srcOrd="2" destOrd="0" parTransId="{CE8DA2E3-F5A5-4162-B260-4958D226F8E2}" sibTransId="{08909E5A-1A0B-4381-BE80-3A3F5C998941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546D3B74-2E69-44D3-9A0B-4D6DCFE137F2}" type="presOf" srcId="{CEAFF0B8-7718-41C7-A4CE-70488276662C}" destId="{F0DC38F6-369F-4323-A85B-0B7FD0E52581}" srcOrd="0" destOrd="6" presId="urn:microsoft.com/office/officeart/2005/8/layout/hList1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56B5876-369D-46EE-9F2D-1D6F34D25A7E}" srcId="{47617920-2275-4F1B-8C6E-B666B608A4D9}" destId="{E8745221-6B59-4AAC-B227-3C970404507D}" srcOrd="3" destOrd="0" parTransId="{2E20335C-82AC-4EB5-8960-61C2816A409E}" sibTransId="{91CECFFD-682C-4A4F-8C50-F4D7E171D40D}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E4C29981-E1A4-4589-9812-1CE80B504F64}" type="presOf" srcId="{AC32263E-14BA-49C2-94B6-1AE4E03F8676}" destId="{F0DC38F6-369F-4323-A85B-0B7FD0E52581}" srcOrd="0" destOrd="3" presId="urn:microsoft.com/office/officeart/2005/8/layout/hList1"/>
    <dgm:cxn modelId="{92B08F88-1650-4B96-B3FF-E71AA39B35FC}" type="presOf" srcId="{74C29961-5A5B-4390-B9A5-565FFF364DE0}" destId="{24276051-DE82-4FF9-8498-DB23207E9591}" srcOrd="0" destOrd="2" presId="urn:microsoft.com/office/officeart/2005/8/layout/hList1"/>
    <dgm:cxn modelId="{2F1FC489-C396-41D2-A46B-713A7F850AC4}" srcId="{47617920-2275-4F1B-8C6E-B666B608A4D9}" destId="{DDE0A3DF-9B70-49DF-8EDC-5B78A58BF490}" srcOrd="2" destOrd="0" parTransId="{C6651B3F-D4E4-444A-AAA3-6A37B3526D38}" sibTransId="{533E1691-4418-4C55-AA55-45AD1AEDA137}"/>
    <dgm:cxn modelId="{0D19198B-CB01-4B2F-AF99-C7B02C1ABE5F}" srcId="{47617920-2275-4F1B-8C6E-B666B608A4D9}" destId="{F658735C-B95B-468A-ADBD-FAE886D1080D}" srcOrd="1" destOrd="0" parTransId="{D36CBB24-0D2F-4808-A38A-EF0C810519CD}" sibTransId="{1BDF73AC-8FCE-45C0-A833-013AFC7A55C4}"/>
    <dgm:cxn modelId="{5E56438B-7813-446E-8C41-AAFF4E00E319}" type="presOf" srcId="{D0D5241C-37FE-49AE-A46A-60585C069316}" destId="{A8D844EC-E938-48FA-AD88-EB8202003E1B}" srcOrd="0" destOrd="6" presId="urn:microsoft.com/office/officeart/2005/8/layout/hList1"/>
    <dgm:cxn modelId="{F921008C-B9DD-4DE6-BBF8-AD08D717D4FA}" type="presOf" srcId="{35AC27A3-1FDE-4FBF-B4B3-931663A3292E}" destId="{541F88CD-3759-491E-9005-78659D1B617A}" srcOrd="0" destOrd="5" presId="urn:microsoft.com/office/officeart/2005/8/layout/hList1"/>
    <dgm:cxn modelId="{293D858D-300E-4889-84AE-171066BCD4DE}" type="presOf" srcId="{391CE5C5-9019-45FE-984C-2FBF3D0C3E34}" destId="{541F88CD-3759-491E-9005-78659D1B617A}" srcOrd="0" destOrd="6" presId="urn:microsoft.com/office/officeart/2005/8/layout/hList1"/>
    <dgm:cxn modelId="{F1F45A90-0877-4CE2-A041-98BB2CAA5CF4}" type="presOf" srcId="{8BEB5A0F-DA16-4911-B21E-0F755C1E4A46}" destId="{F0DC38F6-369F-4323-A85B-0B7FD0E52581}" srcOrd="0" destOrd="5" presId="urn:microsoft.com/office/officeart/2005/8/layout/hList1"/>
    <dgm:cxn modelId="{F80DAD91-F959-4AE7-97BA-E90931DB1DE3}" srcId="{8CA11191-42A6-4150-8B99-BC65E4F7F921}" destId="{DF94DC15-23E7-4DDD-AEF8-6716AF0B27FD}" srcOrd="0" destOrd="0" parTransId="{E096FE82-A878-4B9E-BEF7-2D3A3BC5A9C0}" sibTransId="{66FA9B35-B967-4040-9440-851691C7DB25}"/>
    <dgm:cxn modelId="{B21FA29A-933E-4F94-8FFF-54ED96B062FE}" srcId="{E8CCCAD9-77CF-40F7-BE31-EF7C434F9159}" destId="{8BEB5A0F-DA16-4911-B21E-0F755C1E4A46}" srcOrd="4" destOrd="0" parTransId="{56B3BF5E-948C-43ED-9521-817BE523D49F}" sibTransId="{44A48E94-FA1A-421E-84F2-02106E268C52}"/>
    <dgm:cxn modelId="{7E69ECA0-12BA-448E-A9E4-968EBE9B7AAF}" srcId="{E8CCCAD9-77CF-40F7-BE31-EF7C434F9159}" destId="{609EC1DA-0300-4899-99AA-4550E2F549E6}" srcOrd="3" destOrd="0" parTransId="{70A877A8-89C7-4D57-BE88-40027F0A92CC}" sibTransId="{00914947-B2E6-49A5-AFAC-50E2B7B42D84}"/>
    <dgm:cxn modelId="{076A65A1-9B87-4A30-AEF9-CBB75DD1F1CA}" srcId="{47617920-2275-4F1B-8C6E-B666B608A4D9}" destId="{AEE15EE8-73F0-4C97-861D-34E31AE51848}" srcOrd="7" destOrd="0" parTransId="{34830ABE-0E2E-4034-8B4A-AC47DDB78479}" sibTransId="{4C969E9B-F623-4675-A77D-1A36DA365733}"/>
    <dgm:cxn modelId="{1F3DCFA2-C412-4A25-9812-C5A950B6EC08}" type="presOf" srcId="{74EFEAC4-3022-4C49-82E0-124DB66B189C}" destId="{A8D844EC-E938-48FA-AD88-EB8202003E1B}" srcOrd="0" destOrd="11" presId="urn:microsoft.com/office/officeart/2005/8/layout/hList1"/>
    <dgm:cxn modelId="{359FCCA4-6957-411B-ACF9-05D573DC13F0}" type="presOf" srcId="{ACCF51EC-7C5E-492F-A7E9-7ACF011C5ADD}" destId="{A8D844EC-E938-48FA-AD88-EB8202003E1B}" srcOrd="0" destOrd="10" presId="urn:microsoft.com/office/officeart/2005/8/layout/hList1"/>
    <dgm:cxn modelId="{5F5B64A7-D3DA-4694-834B-C249C24289C7}" srcId="{1BD4DC3E-D573-4E09-9754-7951587D31F0}" destId="{8CA11191-42A6-4150-8B99-BC65E4F7F921}" srcOrd="1" destOrd="0" parTransId="{5D2B78FD-950A-452D-BD80-9FA176F986BA}" sibTransId="{8CCC6530-9490-47BD-B8E6-F0D756E205AD}"/>
    <dgm:cxn modelId="{BACF99A8-CEFD-464C-99AB-92C9E234E68A}" type="presOf" srcId="{03C7CA12-0727-4E3D-8450-0F0C2AC47912}" destId="{F0DC38F6-369F-4323-A85B-0B7FD0E52581}" srcOrd="0" destOrd="2" presId="urn:microsoft.com/office/officeart/2005/8/layout/hList1"/>
    <dgm:cxn modelId="{1FAAF9AA-4026-4B52-A1E6-17837745D7A6}" type="presOf" srcId="{110A7A8F-A019-4085-A4A7-B84C33DE3CDA}" destId="{A8D844EC-E938-48FA-AD88-EB8202003E1B}" srcOrd="0" destOrd="13" presId="urn:microsoft.com/office/officeart/2005/8/layout/hList1"/>
    <dgm:cxn modelId="{B70603B7-6B4C-4119-BB27-29C2E9C1CD4A}" srcId="{1BD4DC3E-D573-4E09-9754-7951587D31F0}" destId="{5CAECBFA-E319-47F3-B9D7-02CD00000735}" srcOrd="0" destOrd="0" parTransId="{30660A9A-1542-49DD-B428-44B17D77DFC2}" sibTransId="{81F23D1C-2535-4962-81D4-146110EBA905}"/>
    <dgm:cxn modelId="{87F308B7-9A7D-414B-AFC3-3109DAA10CAA}" srcId="{5CAECBFA-E319-47F3-B9D7-02CD00000735}" destId="{D0D5241C-37FE-49AE-A46A-60585C069316}" srcOrd="5" destOrd="0" parTransId="{4AFA74BF-2561-4FD3-BE0C-B1D9A4E6CE2C}" sibTransId="{286945CA-ECC9-4552-9746-7A8A056F0D02}"/>
    <dgm:cxn modelId="{2223A8BC-6474-41C1-9CF8-5A4054468700}" type="presOf" srcId="{FA69F28B-F32D-4796-8F10-D55EA88F56F6}" destId="{A8D844EC-E938-48FA-AD88-EB8202003E1B}" srcOrd="0" destOrd="1" presId="urn:microsoft.com/office/officeart/2005/8/layout/hList1"/>
    <dgm:cxn modelId="{E069D9C1-46B7-4403-80BF-158D5C64EF55}" srcId="{8CA11191-42A6-4150-8B99-BC65E4F7F921}" destId="{ACCF51EC-7C5E-492F-A7E9-7ACF011C5ADD}" srcOrd="1" destOrd="0" parTransId="{B3ECAAF5-A817-45ED-8FE2-71E8C5F8E2C8}" sibTransId="{48B258D4-927E-4E8A-9F21-73CF1C338F61}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63D6AFCC-A215-4990-A506-633E0258892B}" type="presOf" srcId="{0924F0D2-353A-4058-B4C3-CEA6AF9C2B59}" destId="{A8D844EC-E938-48FA-AD88-EB8202003E1B}" srcOrd="0" destOrd="5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D6C884CF-67E4-4C43-B0DE-880CC94F2F6A}" type="presOf" srcId="{5CAECBFA-E319-47F3-B9D7-02CD00000735}" destId="{A8D844EC-E938-48FA-AD88-EB8202003E1B}" srcOrd="0" destOrd="0" presId="urn:microsoft.com/office/officeart/2005/8/layout/hList1"/>
    <dgm:cxn modelId="{F358ABD1-07EA-4360-8321-56D35755CDE8}" type="presOf" srcId="{3323C3E1-11D0-4540-BE87-D726D1FA5F77}" destId="{A8D844EC-E938-48FA-AD88-EB8202003E1B}" srcOrd="0" destOrd="3" presId="urn:microsoft.com/office/officeart/2005/8/layout/hList1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69F25ADB-9237-4DFB-A333-23F6D5DAD1E1}" type="presOf" srcId="{E8745221-6B59-4AAC-B227-3C970404507D}" destId="{541F88CD-3759-491E-9005-78659D1B617A}" srcOrd="0" destOrd="3" presId="urn:microsoft.com/office/officeart/2005/8/layout/hList1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370908DF-EDC9-406B-8E57-69292FAE5AB2}" srcId="{5CAECBFA-E319-47F3-B9D7-02CD00000735}" destId="{4765914F-9B0D-44AB-84D2-56F080891E14}" srcOrd="3" destOrd="0" parTransId="{4B4463BE-A583-4310-B54E-3FE520D8A09A}" sibTransId="{9AC1080B-08E7-4E17-9083-F4629EC10506}"/>
    <dgm:cxn modelId="{07DE67E1-22D4-4FE6-B3A0-B3C8BE5D4248}" type="presOf" srcId="{2FC67E38-1ADA-4578-9081-25C83BB26F25}" destId="{F0DC38F6-369F-4323-A85B-0B7FD0E52581}" srcOrd="0" destOrd="1" presId="urn:microsoft.com/office/officeart/2005/8/layout/hList1"/>
    <dgm:cxn modelId="{8464DFE7-21B2-4576-87DE-D3BF7ACBC633}" type="presOf" srcId="{DDE0A3DF-9B70-49DF-8EDC-5B78A58BF490}" destId="{541F88CD-3759-491E-9005-78659D1B617A}" srcOrd="0" destOrd="2" presId="urn:microsoft.com/office/officeart/2005/8/layout/hList1"/>
    <dgm:cxn modelId="{6BBE09E9-CBF0-4607-9F5B-329446C589C8}" srcId="{DD694949-B234-42CB-BA92-3A5BBFD4F9AB}" destId="{CEAFF0B8-7718-41C7-A4CE-70488276662C}" srcOrd="1" destOrd="0" parTransId="{01933D69-F968-4723-BA8D-5DFF7D29123D}" sibTransId="{8D632F55-AFB0-4051-BC21-C1FB4FC214AE}"/>
    <dgm:cxn modelId="{31E964E9-2E55-4C71-97C6-96B7A8FFDC53}" type="presOf" srcId="{92D439D5-BCE4-4F6B-8827-41BC921449D6}" destId="{A8D844EC-E938-48FA-AD88-EB8202003E1B}" srcOrd="0" destOrd="12" presId="urn:microsoft.com/office/officeart/2005/8/layout/hList1"/>
    <dgm:cxn modelId="{E092D2F2-57E0-42AB-94A3-12738048571F}" srcId="{5CAECBFA-E319-47F3-B9D7-02CD00000735}" destId="{0924F0D2-353A-4058-B4C3-CEA6AF9C2B59}" srcOrd="4" destOrd="0" parTransId="{D9045458-8B07-43C8-BF7B-D3CA89AB2F52}" sibTransId="{52A0E8FD-9688-4C8C-BBFC-ED7A4543328B}"/>
    <dgm:cxn modelId="{383C3EF4-4BCF-4236-959E-DA5386DE54C0}" type="presOf" srcId="{36F2EF9A-7300-48F1-83EA-568D6B0381F6}" destId="{541F88CD-3759-491E-9005-78659D1B617A}" srcOrd="0" destOrd="4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A9AECFC-68CB-41F9-AE10-945067D2953F}" type="presOf" srcId="{8CA11191-42A6-4150-8B99-BC65E4F7F921}" destId="{A8D844EC-E938-48FA-AD88-EB8202003E1B}" srcOrd="0" destOrd="8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676D8-64BE-40A6-81DA-501B554CFB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47617920-2275-4F1B-8C6E-B666B608A4D9}">
      <dgm:prSet phldrT="[Text]"/>
      <dgm:spPr/>
      <dgm:t>
        <a:bodyPr/>
        <a:lstStyle/>
        <a:p>
          <a:r>
            <a:rPr lang="en-CA" b="1" dirty="0"/>
            <a:t>Service</a:t>
          </a:r>
        </a:p>
      </dgm:t>
    </dgm:pt>
    <dgm:pt modelId="{A87FAEC7-1435-42BA-AE01-6A38F14C7807}" type="parTrans" cxnId="{427FBA53-F75D-42CE-AF30-0022FE4A1F5D}">
      <dgm:prSet/>
      <dgm:spPr/>
      <dgm:t>
        <a:bodyPr/>
        <a:lstStyle/>
        <a:p>
          <a:endParaRPr lang="en-CA" b="1"/>
        </a:p>
      </dgm:t>
    </dgm:pt>
    <dgm:pt modelId="{E2D10EA8-6E61-43E2-B2FB-DD5A864C4273}" type="sibTrans" cxnId="{427FBA53-F75D-42CE-AF30-0022FE4A1F5D}">
      <dgm:prSet/>
      <dgm:spPr/>
      <dgm:t>
        <a:bodyPr/>
        <a:lstStyle/>
        <a:p>
          <a:endParaRPr lang="en-CA" b="1"/>
        </a:p>
      </dgm:t>
    </dgm:pt>
    <dgm:pt modelId="{1BD4DC3E-D573-4E09-9754-7951587D31F0}">
      <dgm:prSet phldrT="[Text]"/>
      <dgm:spPr/>
      <dgm:t>
        <a:bodyPr/>
        <a:lstStyle/>
        <a:p>
          <a:r>
            <a:rPr lang="en-CA" b="1" dirty="0"/>
            <a:t>Cost structures</a:t>
          </a:r>
        </a:p>
      </dgm:t>
    </dgm:pt>
    <dgm:pt modelId="{76686057-E145-4AF0-A59D-BDDC53C68239}" type="parTrans" cxnId="{99ECBCD6-5CF4-40D2-A81C-6A441A0F4D53}">
      <dgm:prSet/>
      <dgm:spPr/>
      <dgm:t>
        <a:bodyPr/>
        <a:lstStyle/>
        <a:p>
          <a:endParaRPr lang="en-CA" b="1"/>
        </a:p>
      </dgm:t>
    </dgm:pt>
    <dgm:pt modelId="{F7B09CCA-AE86-48A8-827F-6B2203E2CBA8}" type="sibTrans" cxnId="{99ECBCD6-5CF4-40D2-A81C-6A441A0F4D53}">
      <dgm:prSet/>
      <dgm:spPr/>
      <dgm:t>
        <a:bodyPr/>
        <a:lstStyle/>
        <a:p>
          <a:endParaRPr lang="en-CA" b="1"/>
        </a:p>
      </dgm:t>
    </dgm:pt>
    <dgm:pt modelId="{B1FE1838-E760-4D91-8136-4C3686453394}">
      <dgm:prSet phldrT="[Text]"/>
      <dgm:spPr/>
      <dgm:t>
        <a:bodyPr/>
        <a:lstStyle/>
        <a:p>
          <a:r>
            <a:rPr lang="en-CA" b="1" dirty="0"/>
            <a:t>Revenue</a:t>
          </a:r>
        </a:p>
      </dgm:t>
    </dgm:pt>
    <dgm:pt modelId="{0C40C927-394E-4DA4-A86C-A7C0F90D70FD}" type="parTrans" cxnId="{56B7DFFB-3A87-443C-A459-68AE78223451}">
      <dgm:prSet/>
      <dgm:spPr/>
      <dgm:t>
        <a:bodyPr/>
        <a:lstStyle/>
        <a:p>
          <a:endParaRPr lang="en-CA" b="1"/>
        </a:p>
      </dgm:t>
    </dgm:pt>
    <dgm:pt modelId="{839BC1B9-16DB-41F9-80AB-7B59D7549089}" type="sibTrans" cxnId="{56B7DFFB-3A87-443C-A459-68AE78223451}">
      <dgm:prSet/>
      <dgm:spPr/>
      <dgm:t>
        <a:bodyPr/>
        <a:lstStyle/>
        <a:p>
          <a:endParaRPr lang="en-CA" b="1"/>
        </a:p>
      </dgm:t>
    </dgm:pt>
    <dgm:pt modelId="{DD694949-B234-42CB-BA92-3A5BBFD4F9AB}">
      <dgm:prSet phldrT="[Text]"/>
      <dgm:spPr/>
      <dgm:t>
        <a:bodyPr/>
        <a:lstStyle/>
        <a:p>
          <a:r>
            <a:rPr lang="en-CA" b="1" dirty="0"/>
            <a:t>Value created</a:t>
          </a:r>
        </a:p>
      </dgm:t>
    </dgm:pt>
    <dgm:pt modelId="{8B3D86D8-0851-41C0-A5E7-104B13001F0B}" type="parTrans" cxnId="{18E58AD3-CB2F-44EF-B030-0BA4CB148459}">
      <dgm:prSet/>
      <dgm:spPr/>
      <dgm:t>
        <a:bodyPr/>
        <a:lstStyle/>
        <a:p>
          <a:endParaRPr lang="en-CA" b="1"/>
        </a:p>
      </dgm:t>
    </dgm:pt>
    <dgm:pt modelId="{446FAA43-CB31-4559-A617-A1E8CCCA9A32}" type="sibTrans" cxnId="{18E58AD3-CB2F-44EF-B030-0BA4CB148459}">
      <dgm:prSet/>
      <dgm:spPr/>
      <dgm:t>
        <a:bodyPr/>
        <a:lstStyle/>
        <a:p>
          <a:endParaRPr lang="en-CA" b="1"/>
        </a:p>
      </dgm:t>
    </dgm:pt>
    <dgm:pt modelId="{49C241CF-09EA-4F69-807F-732CA789E259}">
      <dgm:prSet phldrT="[Text]"/>
      <dgm:spPr/>
      <dgm:t>
        <a:bodyPr/>
        <a:lstStyle/>
        <a:p>
          <a:r>
            <a:rPr lang="en-CA" b="1" dirty="0"/>
            <a:t>Live performance presented on a stage</a:t>
          </a:r>
        </a:p>
      </dgm:t>
    </dgm:pt>
    <dgm:pt modelId="{ECC6EFF7-6928-4724-A6C0-4B40A961B148}" type="parTrans" cxnId="{C4C1A741-0D6F-4917-A4AD-F69A5EC5F4EE}">
      <dgm:prSet/>
      <dgm:spPr/>
      <dgm:t>
        <a:bodyPr/>
        <a:lstStyle/>
        <a:p>
          <a:endParaRPr lang="en-CA" b="1"/>
        </a:p>
      </dgm:t>
    </dgm:pt>
    <dgm:pt modelId="{092A555D-2030-40E3-B3F1-35512BF725E9}" type="sibTrans" cxnId="{C4C1A741-0D6F-4917-A4AD-F69A5EC5F4EE}">
      <dgm:prSet/>
      <dgm:spPr/>
      <dgm:t>
        <a:bodyPr/>
        <a:lstStyle/>
        <a:p>
          <a:endParaRPr lang="en-CA" b="1"/>
        </a:p>
      </dgm:t>
    </dgm:pt>
    <dgm:pt modelId="{8ACB2872-0653-4CCA-AB6D-6DAB99F90362}">
      <dgm:prSet phldrT="[Text]"/>
      <dgm:spPr/>
      <dgm:t>
        <a:bodyPr/>
        <a:lstStyle/>
        <a:p>
          <a:r>
            <a:rPr lang="en-CA" b="1" dirty="0"/>
            <a:t>Connect art and audience</a:t>
          </a:r>
        </a:p>
      </dgm:t>
    </dgm:pt>
    <dgm:pt modelId="{3B4DEFDE-DF6F-4ED0-AF46-87D527453809}" type="parTrans" cxnId="{CF077231-DC4E-46C5-8346-0F49C7DF2D1C}">
      <dgm:prSet/>
      <dgm:spPr/>
      <dgm:t>
        <a:bodyPr/>
        <a:lstStyle/>
        <a:p>
          <a:endParaRPr lang="en-CA" b="1"/>
        </a:p>
      </dgm:t>
    </dgm:pt>
    <dgm:pt modelId="{1232A56E-593B-4346-920B-1CAC4A822B8C}" type="sibTrans" cxnId="{CF077231-DC4E-46C5-8346-0F49C7DF2D1C}">
      <dgm:prSet/>
      <dgm:spPr/>
      <dgm:t>
        <a:bodyPr/>
        <a:lstStyle/>
        <a:p>
          <a:endParaRPr lang="en-CA" b="1"/>
        </a:p>
      </dgm:t>
    </dgm:pt>
    <dgm:pt modelId="{FA69F28B-F32D-4796-8F10-D55EA88F56F6}">
      <dgm:prSet phldrT="[Text]"/>
      <dgm:spPr/>
      <dgm:t>
        <a:bodyPr/>
        <a:lstStyle/>
        <a:p>
          <a:r>
            <a:rPr lang="en-CA" b="1" dirty="0"/>
            <a:t>Infrastructure heavy for presenters</a:t>
          </a:r>
        </a:p>
      </dgm:t>
    </dgm:pt>
    <dgm:pt modelId="{CA25B40A-4E9E-4E43-882C-9D1650AC0D45}" type="parTrans" cxnId="{8EAE8127-9A19-4170-AD35-561FB01D279F}">
      <dgm:prSet/>
      <dgm:spPr/>
      <dgm:t>
        <a:bodyPr/>
        <a:lstStyle/>
        <a:p>
          <a:endParaRPr lang="en-CA" b="1"/>
        </a:p>
      </dgm:t>
    </dgm:pt>
    <dgm:pt modelId="{AB02F924-8898-4E0D-A72E-D0A2CBD7C331}" type="sibTrans" cxnId="{8EAE8127-9A19-4170-AD35-561FB01D279F}">
      <dgm:prSet/>
      <dgm:spPr/>
      <dgm:t>
        <a:bodyPr/>
        <a:lstStyle/>
        <a:p>
          <a:endParaRPr lang="en-CA" b="1"/>
        </a:p>
      </dgm:t>
    </dgm:pt>
    <dgm:pt modelId="{8DD84211-59D8-43D1-8043-C0744E525658}">
      <dgm:prSet phldrT="[Text]"/>
      <dgm:spPr/>
      <dgm:t>
        <a:bodyPr/>
        <a:lstStyle/>
        <a:p>
          <a:r>
            <a:rPr lang="en-CA" b="1" dirty="0"/>
            <a:t>Union stage staff</a:t>
          </a:r>
        </a:p>
      </dgm:t>
    </dgm:pt>
    <dgm:pt modelId="{863B76D6-951A-4795-8615-AEBF80C3E87D}" type="parTrans" cxnId="{549FA07D-EDA0-4A7C-867E-9A1D839C7D20}">
      <dgm:prSet/>
      <dgm:spPr/>
      <dgm:t>
        <a:bodyPr/>
        <a:lstStyle/>
        <a:p>
          <a:endParaRPr lang="en-CA" b="1"/>
        </a:p>
      </dgm:t>
    </dgm:pt>
    <dgm:pt modelId="{3EB2C33E-2659-4AC8-97A1-4FA58D8E2063}" type="sibTrans" cxnId="{549FA07D-EDA0-4A7C-867E-9A1D839C7D20}">
      <dgm:prSet/>
      <dgm:spPr/>
      <dgm:t>
        <a:bodyPr/>
        <a:lstStyle/>
        <a:p>
          <a:endParaRPr lang="en-CA" b="1"/>
        </a:p>
      </dgm:t>
    </dgm:pt>
    <dgm:pt modelId="{D1607285-649E-46C9-A8B8-7420032CC447}">
      <dgm:prSet phldrT="[Text]"/>
      <dgm:spPr/>
      <dgm:t>
        <a:bodyPr/>
        <a:lstStyle/>
        <a:p>
          <a:r>
            <a:rPr lang="en-CA" b="1" dirty="0"/>
            <a:t>Uses volunteers for critical functions to make up lack of labour productivity gains</a:t>
          </a:r>
        </a:p>
      </dgm:t>
    </dgm:pt>
    <dgm:pt modelId="{DB0B0FFF-0575-4A17-9DEF-D252D7F1B416}" type="parTrans" cxnId="{74DFE651-8EBD-45BD-B887-C1181487615F}">
      <dgm:prSet/>
      <dgm:spPr/>
      <dgm:t>
        <a:bodyPr/>
        <a:lstStyle/>
        <a:p>
          <a:endParaRPr lang="en-CA" b="1"/>
        </a:p>
      </dgm:t>
    </dgm:pt>
    <dgm:pt modelId="{F4027A1F-0E39-4099-838D-8286C963E4B2}" type="sibTrans" cxnId="{74DFE651-8EBD-45BD-B887-C1181487615F}">
      <dgm:prSet/>
      <dgm:spPr/>
      <dgm:t>
        <a:bodyPr/>
        <a:lstStyle/>
        <a:p>
          <a:endParaRPr lang="en-CA" b="1"/>
        </a:p>
      </dgm:t>
    </dgm:pt>
    <dgm:pt modelId="{D4304E66-ECAF-45E0-B6B8-7D06F4B96FB7}">
      <dgm:prSet phldrT="[Text]"/>
      <dgm:spPr/>
      <dgm:t>
        <a:bodyPr/>
        <a:lstStyle/>
        <a:p>
          <a:r>
            <a:rPr lang="en-CA" b="1" dirty="0"/>
            <a:t>Patronage (public funders; corporate sponsors; private donors), </a:t>
          </a:r>
        </a:p>
      </dgm:t>
    </dgm:pt>
    <dgm:pt modelId="{F01EEBAE-121C-44F6-8F1F-A4AF01E0DC79}" type="parTrans" cxnId="{649C0458-33B0-46A4-A647-CCEC1763018F}">
      <dgm:prSet/>
      <dgm:spPr/>
      <dgm:t>
        <a:bodyPr/>
        <a:lstStyle/>
        <a:p>
          <a:endParaRPr lang="en-CA" b="1"/>
        </a:p>
      </dgm:t>
    </dgm:pt>
    <dgm:pt modelId="{B3D9DFDB-E495-467A-9D6C-6DD24BCB94CF}" type="sibTrans" cxnId="{649C0458-33B0-46A4-A647-CCEC1763018F}">
      <dgm:prSet/>
      <dgm:spPr/>
      <dgm:t>
        <a:bodyPr/>
        <a:lstStyle/>
        <a:p>
          <a:endParaRPr lang="en-CA" b="1"/>
        </a:p>
      </dgm:t>
    </dgm:pt>
    <dgm:pt modelId="{60BEA7AD-8A61-4966-8309-DA1AB8D04707}">
      <dgm:prSet phldrT="[Text]"/>
      <dgm:spPr/>
      <dgm:t>
        <a:bodyPr/>
        <a:lstStyle/>
        <a:p>
          <a:r>
            <a:rPr lang="en-CA" b="1" dirty="0"/>
            <a:t>ticket sales, </a:t>
          </a:r>
        </a:p>
      </dgm:t>
    </dgm:pt>
    <dgm:pt modelId="{A093F966-E038-42D7-B328-E52EADE72D7B}" type="parTrans" cxnId="{4F62251A-0C37-4024-B67A-B8C464434884}">
      <dgm:prSet/>
      <dgm:spPr/>
      <dgm:t>
        <a:bodyPr/>
        <a:lstStyle/>
        <a:p>
          <a:endParaRPr lang="en-CA" b="1"/>
        </a:p>
      </dgm:t>
    </dgm:pt>
    <dgm:pt modelId="{5762A2BE-2726-4148-803F-2E9452A9F949}" type="sibTrans" cxnId="{4F62251A-0C37-4024-B67A-B8C464434884}">
      <dgm:prSet/>
      <dgm:spPr/>
      <dgm:t>
        <a:bodyPr/>
        <a:lstStyle/>
        <a:p>
          <a:endParaRPr lang="en-CA" b="1"/>
        </a:p>
      </dgm:t>
    </dgm:pt>
    <dgm:pt modelId="{74C29961-5A5B-4390-B9A5-565FFF364DE0}">
      <dgm:prSet phldrT="[Text]"/>
      <dgm:spPr/>
      <dgm:t>
        <a:bodyPr/>
        <a:lstStyle/>
        <a:p>
          <a:r>
            <a:rPr lang="en-CA" b="1" dirty="0"/>
            <a:t>school shows</a:t>
          </a:r>
        </a:p>
      </dgm:t>
    </dgm:pt>
    <dgm:pt modelId="{471FAC20-98E1-47D7-AFF9-CA9EF4348343}" type="parTrans" cxnId="{D771D669-9B94-4ED5-9991-14DB6273E6B7}">
      <dgm:prSet/>
      <dgm:spPr/>
      <dgm:t>
        <a:bodyPr/>
        <a:lstStyle/>
        <a:p>
          <a:endParaRPr lang="en-CA" b="1"/>
        </a:p>
      </dgm:t>
    </dgm:pt>
    <dgm:pt modelId="{A27DDF2B-1C19-4438-AD48-B9A456760403}" type="sibTrans" cxnId="{D771D669-9B94-4ED5-9991-14DB6273E6B7}">
      <dgm:prSet/>
      <dgm:spPr/>
      <dgm:t>
        <a:bodyPr/>
        <a:lstStyle/>
        <a:p>
          <a:endParaRPr lang="en-CA" b="1"/>
        </a:p>
      </dgm:t>
    </dgm:pt>
    <dgm:pt modelId="{E8CCCAD9-77CF-40F7-BE31-EF7C434F9159}">
      <dgm:prSet phldrT="[Text]"/>
      <dgm:spPr/>
      <dgm:t>
        <a:bodyPr/>
        <a:lstStyle/>
        <a:p>
          <a:r>
            <a:rPr lang="en-CA" b="1" dirty="0"/>
            <a:t>Financial impacts- economic activity in value chain</a:t>
          </a:r>
        </a:p>
      </dgm:t>
    </dgm:pt>
    <dgm:pt modelId="{ACCF530F-4661-47FD-B7D7-FF570347FB54}" type="parTrans" cxnId="{E2E67ACD-7857-443E-94D3-76E519FF6BEA}">
      <dgm:prSet/>
      <dgm:spPr/>
      <dgm:t>
        <a:bodyPr/>
        <a:lstStyle/>
        <a:p>
          <a:endParaRPr lang="en-CA" b="1"/>
        </a:p>
      </dgm:t>
    </dgm:pt>
    <dgm:pt modelId="{F54648C6-ACD5-48FC-B9FB-2DF4CF5B8969}" type="sibTrans" cxnId="{E2E67ACD-7857-443E-94D3-76E519FF6BEA}">
      <dgm:prSet/>
      <dgm:spPr/>
      <dgm:t>
        <a:bodyPr/>
        <a:lstStyle/>
        <a:p>
          <a:endParaRPr lang="en-CA" b="1"/>
        </a:p>
      </dgm:t>
    </dgm:pt>
    <dgm:pt modelId="{2FC67E38-1ADA-4578-9081-25C83BB26F25}">
      <dgm:prSet phldrT="[Text]"/>
      <dgm:spPr/>
      <dgm:t>
        <a:bodyPr/>
        <a:lstStyle/>
        <a:p>
          <a:r>
            <a:rPr lang="en-CA" b="1" dirty="0"/>
            <a:t>Staff salaries</a:t>
          </a:r>
        </a:p>
      </dgm:t>
    </dgm:pt>
    <dgm:pt modelId="{6036D3D5-BF1A-48F9-ADC4-370F097B7C5D}" type="parTrans" cxnId="{A953D500-B9F8-4960-A5E6-13454CE6128B}">
      <dgm:prSet/>
      <dgm:spPr/>
      <dgm:t>
        <a:bodyPr/>
        <a:lstStyle/>
        <a:p>
          <a:endParaRPr lang="en-CA" b="1"/>
        </a:p>
      </dgm:t>
    </dgm:pt>
    <dgm:pt modelId="{9D833A5F-902B-4374-93CE-F216CDD0B784}" type="sibTrans" cxnId="{A953D500-B9F8-4960-A5E6-13454CE6128B}">
      <dgm:prSet/>
      <dgm:spPr/>
      <dgm:t>
        <a:bodyPr/>
        <a:lstStyle/>
        <a:p>
          <a:endParaRPr lang="en-CA" b="1"/>
        </a:p>
      </dgm:t>
    </dgm:pt>
    <dgm:pt modelId="{AC32263E-14BA-49C2-94B6-1AE4E03F8676}">
      <dgm:prSet phldrT="[Text]"/>
      <dgm:spPr/>
      <dgm:t>
        <a:bodyPr/>
        <a:lstStyle/>
        <a:p>
          <a:r>
            <a:rPr lang="en-CA" b="1" dirty="0"/>
            <a:t>Artist fees</a:t>
          </a:r>
        </a:p>
      </dgm:t>
    </dgm:pt>
    <dgm:pt modelId="{CE8DA2E3-F5A5-4162-B260-4958D226F8E2}" type="parTrans" cxnId="{531A7150-DB01-4CFE-8BD7-252348C2473A}">
      <dgm:prSet/>
      <dgm:spPr/>
      <dgm:t>
        <a:bodyPr/>
        <a:lstStyle/>
        <a:p>
          <a:endParaRPr lang="en-CA" b="1"/>
        </a:p>
      </dgm:t>
    </dgm:pt>
    <dgm:pt modelId="{08909E5A-1A0B-4381-BE80-3A3F5C998941}" type="sibTrans" cxnId="{531A7150-DB01-4CFE-8BD7-252348C2473A}">
      <dgm:prSet/>
      <dgm:spPr/>
      <dgm:t>
        <a:bodyPr/>
        <a:lstStyle/>
        <a:p>
          <a:endParaRPr lang="en-CA" b="1"/>
        </a:p>
      </dgm:t>
    </dgm:pt>
    <dgm:pt modelId="{609EC1DA-0300-4899-99AA-4550E2F549E6}">
      <dgm:prSet phldrT="[Text]"/>
      <dgm:spPr/>
      <dgm:t>
        <a:bodyPr/>
        <a:lstStyle/>
        <a:p>
          <a:r>
            <a:rPr lang="en-CA" b="1" dirty="0"/>
            <a:t>Agent commissions</a:t>
          </a:r>
        </a:p>
      </dgm:t>
    </dgm:pt>
    <dgm:pt modelId="{70A877A8-89C7-4D57-BE88-40027F0A92CC}" type="parTrans" cxnId="{7E69ECA0-12BA-448E-A9E4-968EBE9B7AAF}">
      <dgm:prSet/>
      <dgm:spPr/>
      <dgm:t>
        <a:bodyPr/>
        <a:lstStyle/>
        <a:p>
          <a:endParaRPr lang="en-CA" b="1"/>
        </a:p>
      </dgm:t>
    </dgm:pt>
    <dgm:pt modelId="{00914947-B2E6-49A5-AFAC-50E2B7B42D84}" type="sibTrans" cxnId="{7E69ECA0-12BA-448E-A9E4-968EBE9B7AAF}">
      <dgm:prSet/>
      <dgm:spPr/>
      <dgm:t>
        <a:bodyPr/>
        <a:lstStyle/>
        <a:p>
          <a:endParaRPr lang="en-CA" b="1"/>
        </a:p>
      </dgm:t>
    </dgm:pt>
    <dgm:pt modelId="{CEAFF0B8-7718-41C7-A4CE-70488276662C}">
      <dgm:prSet phldrT="[Text]"/>
      <dgm:spPr/>
      <dgm:t>
        <a:bodyPr/>
        <a:lstStyle/>
        <a:p>
          <a:r>
            <a:rPr lang="en-CA" b="1" dirty="0"/>
            <a:t>Cultural, social and other impacts for audiences and community</a:t>
          </a:r>
        </a:p>
        <a:p>
          <a:endParaRPr lang="en-CA" b="1" dirty="0"/>
        </a:p>
      </dgm:t>
    </dgm:pt>
    <dgm:pt modelId="{01933D69-F968-4723-BA8D-5DFF7D29123D}" type="parTrans" cxnId="{6BBE09E9-CBF0-4607-9F5B-329446C589C8}">
      <dgm:prSet/>
      <dgm:spPr/>
      <dgm:t>
        <a:bodyPr/>
        <a:lstStyle/>
        <a:p>
          <a:endParaRPr lang="en-CA" b="1"/>
        </a:p>
      </dgm:t>
    </dgm:pt>
    <dgm:pt modelId="{8D632F55-AFB0-4051-BC21-C1FB4FC214AE}" type="sibTrans" cxnId="{6BBE09E9-CBF0-4607-9F5B-329446C589C8}">
      <dgm:prSet/>
      <dgm:spPr/>
      <dgm:t>
        <a:bodyPr/>
        <a:lstStyle/>
        <a:p>
          <a:endParaRPr lang="en-CA" b="1"/>
        </a:p>
      </dgm:t>
    </dgm:pt>
    <dgm:pt modelId="{03C7CA12-0727-4E3D-8450-0F0C2AC47912}">
      <dgm:prSet phldrT="[Text]"/>
      <dgm:spPr/>
      <dgm:t>
        <a:bodyPr/>
        <a:lstStyle/>
        <a:p>
          <a:r>
            <a:rPr lang="en-CA" b="1" dirty="0"/>
            <a:t>Union scale</a:t>
          </a:r>
        </a:p>
      </dgm:t>
    </dgm:pt>
    <dgm:pt modelId="{6B77B54E-5856-4677-9182-3D10B9CD6076}" type="parTrans" cxnId="{7A747D6F-8A97-4559-A18B-3F68F895EA6C}">
      <dgm:prSet/>
      <dgm:spPr/>
      <dgm:t>
        <a:bodyPr/>
        <a:lstStyle/>
        <a:p>
          <a:endParaRPr lang="en-CA" b="1"/>
        </a:p>
      </dgm:t>
    </dgm:pt>
    <dgm:pt modelId="{FF0C6DDA-FFCA-4A16-8D72-8D7684242CE6}" type="sibTrans" cxnId="{7A747D6F-8A97-4559-A18B-3F68F895EA6C}">
      <dgm:prSet/>
      <dgm:spPr/>
      <dgm:t>
        <a:bodyPr/>
        <a:lstStyle/>
        <a:p>
          <a:endParaRPr lang="en-CA" b="1"/>
        </a:p>
      </dgm:t>
    </dgm:pt>
    <dgm:pt modelId="{8BEB5A0F-DA16-4911-B21E-0F755C1E4A46}">
      <dgm:prSet phldrT="[Text]"/>
      <dgm:spPr/>
      <dgm:t>
        <a:bodyPr/>
        <a:lstStyle/>
        <a:p>
          <a:r>
            <a:rPr lang="en-CA" b="1" dirty="0" err="1"/>
            <a:t>Rightsholder</a:t>
          </a:r>
          <a:r>
            <a:rPr lang="en-CA" b="1" dirty="0"/>
            <a:t> compensation</a:t>
          </a:r>
        </a:p>
      </dgm:t>
    </dgm:pt>
    <dgm:pt modelId="{56B3BF5E-948C-43ED-9521-817BE523D49F}" type="parTrans" cxnId="{B21FA29A-933E-4F94-8FFF-54ED96B062FE}">
      <dgm:prSet/>
      <dgm:spPr/>
      <dgm:t>
        <a:bodyPr/>
        <a:lstStyle/>
        <a:p>
          <a:endParaRPr lang="en-CA" b="1"/>
        </a:p>
      </dgm:t>
    </dgm:pt>
    <dgm:pt modelId="{44A48E94-FA1A-421E-84F2-02106E268C52}" type="sibTrans" cxnId="{B21FA29A-933E-4F94-8FFF-54ED96B062FE}">
      <dgm:prSet/>
      <dgm:spPr/>
      <dgm:t>
        <a:bodyPr/>
        <a:lstStyle/>
        <a:p>
          <a:endParaRPr lang="en-CA" b="1"/>
        </a:p>
      </dgm:t>
    </dgm:pt>
    <dgm:pt modelId="{EA7DBD67-878A-4FB2-B07C-5F5390985C9D}">
      <dgm:prSet phldrT="[Text]"/>
      <dgm:spPr/>
      <dgm:t>
        <a:bodyPr/>
        <a:lstStyle/>
        <a:p>
          <a:r>
            <a:rPr lang="en-CA" b="1" dirty="0"/>
            <a:t>Presenter is the distribution platform for live arts</a:t>
          </a:r>
        </a:p>
      </dgm:t>
    </dgm:pt>
    <dgm:pt modelId="{DD142F8E-F348-4ACB-AF3E-F559E8DA144E}" type="parTrans" cxnId="{5C55B199-FE4F-4795-A200-4327AECF4B4D}">
      <dgm:prSet/>
      <dgm:spPr/>
      <dgm:t>
        <a:bodyPr/>
        <a:lstStyle/>
        <a:p>
          <a:endParaRPr lang="en-CA"/>
        </a:p>
      </dgm:t>
    </dgm:pt>
    <dgm:pt modelId="{78CB26CE-8755-4781-9FE0-43D732AAB18B}" type="sibTrans" cxnId="{5C55B199-FE4F-4795-A200-4327AECF4B4D}">
      <dgm:prSet/>
      <dgm:spPr/>
      <dgm:t>
        <a:bodyPr/>
        <a:lstStyle/>
        <a:p>
          <a:endParaRPr lang="en-CA"/>
        </a:p>
      </dgm:t>
    </dgm:pt>
    <dgm:pt modelId="{A19D0046-27B4-4A03-AAF9-EA1F77C5BE44}">
      <dgm:prSet phldrT="[Text]"/>
      <dgm:spPr/>
      <dgm:t>
        <a:bodyPr/>
        <a:lstStyle/>
        <a:p>
          <a:r>
            <a:rPr lang="en-CA" b="1" dirty="0"/>
            <a:t>other services (commercial parking operations; rentals; non-arts-rentals, e.g. weddings, conferences)</a:t>
          </a:r>
        </a:p>
      </dgm:t>
    </dgm:pt>
    <dgm:pt modelId="{76211D86-701E-4258-B0D6-6CDFB913D2FE}" type="parTrans" cxnId="{03E1C716-9AE4-49A9-BF01-C745FD0D346B}">
      <dgm:prSet/>
      <dgm:spPr/>
      <dgm:t>
        <a:bodyPr/>
        <a:lstStyle/>
        <a:p>
          <a:endParaRPr lang="en-CA"/>
        </a:p>
      </dgm:t>
    </dgm:pt>
    <dgm:pt modelId="{0000A857-12C8-4633-9451-1D8AE504314F}" type="sibTrans" cxnId="{03E1C716-9AE4-49A9-BF01-C745FD0D346B}">
      <dgm:prSet/>
      <dgm:spPr/>
      <dgm:t>
        <a:bodyPr/>
        <a:lstStyle/>
        <a:p>
          <a:endParaRPr lang="en-CA"/>
        </a:p>
      </dgm:t>
    </dgm:pt>
    <dgm:pt modelId="{95985882-2997-4E1E-A977-4B5A67A44489}">
      <dgm:prSet phldrT="[Text]"/>
      <dgm:spPr/>
      <dgm:t>
        <a:bodyPr/>
        <a:lstStyle/>
        <a:p>
          <a:r>
            <a:rPr lang="en-CA" b="1" dirty="0" err="1"/>
            <a:t>Rightsholders</a:t>
          </a:r>
          <a:endParaRPr lang="en-CA" b="1" dirty="0"/>
        </a:p>
      </dgm:t>
    </dgm:pt>
    <dgm:pt modelId="{175903DE-2EA1-4FE9-9064-E309B87C0B7A}" type="parTrans" cxnId="{38C6D7DB-4B0A-479C-8F96-35D32AD6A9B3}">
      <dgm:prSet/>
      <dgm:spPr/>
      <dgm:t>
        <a:bodyPr/>
        <a:lstStyle/>
        <a:p>
          <a:endParaRPr lang="en-CA"/>
        </a:p>
      </dgm:t>
    </dgm:pt>
    <dgm:pt modelId="{336C84AF-2CC4-4A06-8E06-BC226A41B973}" type="sibTrans" cxnId="{38C6D7DB-4B0A-479C-8F96-35D32AD6A9B3}">
      <dgm:prSet/>
      <dgm:spPr/>
      <dgm:t>
        <a:bodyPr/>
        <a:lstStyle/>
        <a:p>
          <a:endParaRPr lang="en-CA"/>
        </a:p>
      </dgm:t>
    </dgm:pt>
    <dgm:pt modelId="{0C359986-30B1-449F-80BC-EF7F316854D8}" type="pres">
      <dgm:prSet presAssocID="{7FB676D8-64BE-40A6-81DA-501B554CFBBB}" presName="Name0" presStyleCnt="0">
        <dgm:presLayoutVars>
          <dgm:dir/>
          <dgm:animLvl val="lvl"/>
          <dgm:resizeHandles val="exact"/>
        </dgm:presLayoutVars>
      </dgm:prSet>
      <dgm:spPr/>
    </dgm:pt>
    <dgm:pt modelId="{01B0208D-68BA-4E61-9795-1FD8C851D5FB}" type="pres">
      <dgm:prSet presAssocID="{47617920-2275-4F1B-8C6E-B666B608A4D9}" presName="composite" presStyleCnt="0"/>
      <dgm:spPr/>
    </dgm:pt>
    <dgm:pt modelId="{A6C6BBA3-C875-4DBC-8830-BBE7B20FB17C}" type="pres">
      <dgm:prSet presAssocID="{47617920-2275-4F1B-8C6E-B666B608A4D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41F88CD-3759-491E-9005-78659D1B617A}" type="pres">
      <dgm:prSet presAssocID="{47617920-2275-4F1B-8C6E-B666B608A4D9}" presName="desTx" presStyleLbl="alignAccFollowNode1" presStyleIdx="0" presStyleCnt="4">
        <dgm:presLayoutVars>
          <dgm:bulletEnabled val="1"/>
        </dgm:presLayoutVars>
      </dgm:prSet>
      <dgm:spPr/>
    </dgm:pt>
    <dgm:pt modelId="{73DEE021-CF6F-4FC8-8633-72A6B8C025F2}" type="pres">
      <dgm:prSet presAssocID="{E2D10EA8-6E61-43E2-B2FB-DD5A864C4273}" presName="space" presStyleCnt="0"/>
      <dgm:spPr/>
    </dgm:pt>
    <dgm:pt modelId="{31C2F3D1-1BE1-4034-AD3F-D73AE577AA8B}" type="pres">
      <dgm:prSet presAssocID="{1BD4DC3E-D573-4E09-9754-7951587D31F0}" presName="composite" presStyleCnt="0"/>
      <dgm:spPr/>
    </dgm:pt>
    <dgm:pt modelId="{A4C46863-3DF3-46AF-8402-0B5E037F5E76}" type="pres">
      <dgm:prSet presAssocID="{1BD4DC3E-D573-4E09-9754-7951587D31F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8D844EC-E938-48FA-AD88-EB8202003E1B}" type="pres">
      <dgm:prSet presAssocID="{1BD4DC3E-D573-4E09-9754-7951587D31F0}" presName="desTx" presStyleLbl="alignAccFollowNode1" presStyleIdx="1" presStyleCnt="4">
        <dgm:presLayoutVars>
          <dgm:bulletEnabled val="1"/>
        </dgm:presLayoutVars>
      </dgm:prSet>
      <dgm:spPr/>
    </dgm:pt>
    <dgm:pt modelId="{9283F9D9-5FEA-4CC3-8F67-BD98AD99EF5C}" type="pres">
      <dgm:prSet presAssocID="{F7B09CCA-AE86-48A8-827F-6B2203E2CBA8}" presName="space" presStyleCnt="0"/>
      <dgm:spPr/>
    </dgm:pt>
    <dgm:pt modelId="{0CD9212C-1F43-4E35-B20B-8EFDD4D7F795}" type="pres">
      <dgm:prSet presAssocID="{B1FE1838-E760-4D91-8136-4C3686453394}" presName="composite" presStyleCnt="0"/>
      <dgm:spPr/>
    </dgm:pt>
    <dgm:pt modelId="{57B33585-FFB2-4953-9C26-809CEE392034}" type="pres">
      <dgm:prSet presAssocID="{B1FE1838-E760-4D91-8136-4C36864533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4276051-DE82-4FF9-8498-DB23207E9591}" type="pres">
      <dgm:prSet presAssocID="{B1FE1838-E760-4D91-8136-4C3686453394}" presName="desTx" presStyleLbl="alignAccFollowNode1" presStyleIdx="2" presStyleCnt="4">
        <dgm:presLayoutVars>
          <dgm:bulletEnabled val="1"/>
        </dgm:presLayoutVars>
      </dgm:prSet>
      <dgm:spPr/>
    </dgm:pt>
    <dgm:pt modelId="{442068AF-B322-47ED-A850-42D3304B4B22}" type="pres">
      <dgm:prSet presAssocID="{839BC1B9-16DB-41F9-80AB-7B59D7549089}" presName="space" presStyleCnt="0"/>
      <dgm:spPr/>
    </dgm:pt>
    <dgm:pt modelId="{1DEC1400-6633-4398-9225-9B9D8860DE68}" type="pres">
      <dgm:prSet presAssocID="{DD694949-B234-42CB-BA92-3A5BBFD4F9AB}" presName="composite" presStyleCnt="0"/>
      <dgm:spPr/>
    </dgm:pt>
    <dgm:pt modelId="{20605A04-0C17-47E3-A5F4-7CCD0682C767}" type="pres">
      <dgm:prSet presAssocID="{DD694949-B234-42CB-BA92-3A5BBFD4F9A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0DC38F6-369F-4323-A85B-0B7FD0E52581}" type="pres">
      <dgm:prSet presAssocID="{DD694949-B234-42CB-BA92-3A5BBFD4F9A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953D500-B9F8-4960-A5E6-13454CE6128B}" srcId="{E8CCCAD9-77CF-40F7-BE31-EF7C434F9159}" destId="{2FC67E38-1ADA-4578-9081-25C83BB26F25}" srcOrd="0" destOrd="0" parTransId="{6036D3D5-BF1A-48F9-ADC4-370F097B7C5D}" sibTransId="{9D833A5F-902B-4374-93CE-F216CDD0B784}"/>
    <dgm:cxn modelId="{708A130D-2C8D-4824-9542-F9533E2BBEC5}" type="presOf" srcId="{E8CCCAD9-77CF-40F7-BE31-EF7C434F9159}" destId="{F0DC38F6-369F-4323-A85B-0B7FD0E52581}" srcOrd="0" destOrd="0" presId="urn:microsoft.com/office/officeart/2005/8/layout/hList1"/>
    <dgm:cxn modelId="{3A8B7812-79F8-4725-B7AC-2AF53EA3E8ED}" type="presOf" srcId="{EA7DBD67-878A-4FB2-B07C-5F5390985C9D}" destId="{541F88CD-3759-491E-9005-78659D1B617A}" srcOrd="0" destOrd="2" presId="urn:microsoft.com/office/officeart/2005/8/layout/hList1"/>
    <dgm:cxn modelId="{03E1C716-9AE4-49A9-BF01-C745FD0D346B}" srcId="{B1FE1838-E760-4D91-8136-4C3686453394}" destId="{A19D0046-27B4-4A03-AAF9-EA1F77C5BE44}" srcOrd="3" destOrd="0" parTransId="{76211D86-701E-4258-B0D6-6CDFB913D2FE}" sibTransId="{0000A857-12C8-4633-9451-1D8AE504314F}"/>
    <dgm:cxn modelId="{E64D5E18-D0FB-4A69-A1EC-FF48C4E18B02}" type="presOf" srcId="{60BEA7AD-8A61-4966-8309-DA1AB8D04707}" destId="{24276051-DE82-4FF9-8498-DB23207E9591}" srcOrd="0" destOrd="1" presId="urn:microsoft.com/office/officeart/2005/8/layout/hList1"/>
    <dgm:cxn modelId="{4F62251A-0C37-4024-B67A-B8C464434884}" srcId="{B1FE1838-E760-4D91-8136-4C3686453394}" destId="{60BEA7AD-8A61-4966-8309-DA1AB8D04707}" srcOrd="1" destOrd="0" parTransId="{A093F966-E038-42D7-B328-E52EADE72D7B}" sibTransId="{5762A2BE-2726-4148-803F-2E9452A9F949}"/>
    <dgm:cxn modelId="{90BF1720-B366-45C5-852B-017D03D8E513}" type="presOf" srcId="{DD694949-B234-42CB-BA92-3A5BBFD4F9AB}" destId="{20605A04-0C17-47E3-A5F4-7CCD0682C767}" srcOrd="0" destOrd="0" presId="urn:microsoft.com/office/officeart/2005/8/layout/hList1"/>
    <dgm:cxn modelId="{6B218120-67C8-4074-960C-A5704344B029}" type="presOf" srcId="{609EC1DA-0300-4899-99AA-4550E2F549E6}" destId="{F0DC38F6-369F-4323-A85B-0B7FD0E52581}" srcOrd="0" destOrd="4" presId="urn:microsoft.com/office/officeart/2005/8/layout/hList1"/>
    <dgm:cxn modelId="{8EAE8127-9A19-4170-AD35-561FB01D279F}" srcId="{1BD4DC3E-D573-4E09-9754-7951587D31F0}" destId="{FA69F28B-F32D-4796-8F10-D55EA88F56F6}" srcOrd="0" destOrd="0" parTransId="{CA25B40A-4E9E-4E43-882C-9D1650AC0D45}" sibTransId="{AB02F924-8898-4E0D-A72E-D0A2CBD7C331}"/>
    <dgm:cxn modelId="{CF077231-DC4E-46C5-8346-0F49C7DF2D1C}" srcId="{47617920-2275-4F1B-8C6E-B666B608A4D9}" destId="{8ACB2872-0653-4CCA-AB6D-6DAB99F90362}" srcOrd="1" destOrd="0" parTransId="{3B4DEFDE-DF6F-4ED0-AF46-87D527453809}" sibTransId="{1232A56E-593B-4346-920B-1CAC4A822B8C}"/>
    <dgm:cxn modelId="{72B2D033-E1E0-46C4-8C91-B1CD9D1872CA}" type="presOf" srcId="{8DD84211-59D8-43D1-8043-C0744E525658}" destId="{A8D844EC-E938-48FA-AD88-EB8202003E1B}" srcOrd="0" destOrd="1" presId="urn:microsoft.com/office/officeart/2005/8/layout/hList1"/>
    <dgm:cxn modelId="{6D5D763E-67B5-451E-84A8-BB53FD5F2A6E}" type="presOf" srcId="{49C241CF-09EA-4F69-807F-732CA789E259}" destId="{541F88CD-3759-491E-9005-78659D1B617A}" srcOrd="0" destOrd="0" presId="urn:microsoft.com/office/officeart/2005/8/layout/hList1"/>
    <dgm:cxn modelId="{C4C1A741-0D6F-4917-A4AD-F69A5EC5F4EE}" srcId="{47617920-2275-4F1B-8C6E-B666B608A4D9}" destId="{49C241CF-09EA-4F69-807F-732CA789E259}" srcOrd="0" destOrd="0" parTransId="{ECC6EFF7-6928-4724-A6C0-4B40A961B148}" sibTransId="{092A555D-2030-40E3-B3F1-35512BF725E9}"/>
    <dgm:cxn modelId="{D771D669-9B94-4ED5-9991-14DB6273E6B7}" srcId="{B1FE1838-E760-4D91-8136-4C3686453394}" destId="{74C29961-5A5B-4390-B9A5-565FFF364DE0}" srcOrd="2" destOrd="0" parTransId="{471FAC20-98E1-47D7-AFF9-CA9EF4348343}" sibTransId="{A27DDF2B-1C19-4438-AD48-B9A456760403}"/>
    <dgm:cxn modelId="{7A747D6F-8A97-4559-A18B-3F68F895EA6C}" srcId="{E8CCCAD9-77CF-40F7-BE31-EF7C434F9159}" destId="{03C7CA12-0727-4E3D-8450-0F0C2AC47912}" srcOrd="1" destOrd="0" parTransId="{6B77B54E-5856-4677-9182-3D10B9CD6076}" sibTransId="{FF0C6DDA-FFCA-4A16-8D72-8D7684242CE6}"/>
    <dgm:cxn modelId="{531A7150-DB01-4CFE-8BD7-252348C2473A}" srcId="{E8CCCAD9-77CF-40F7-BE31-EF7C434F9159}" destId="{AC32263E-14BA-49C2-94B6-1AE4E03F8676}" srcOrd="2" destOrd="0" parTransId="{CE8DA2E3-F5A5-4162-B260-4958D226F8E2}" sibTransId="{08909E5A-1A0B-4381-BE80-3A3F5C998941}"/>
    <dgm:cxn modelId="{74DFE651-8EBD-45BD-B887-C1181487615F}" srcId="{1BD4DC3E-D573-4E09-9754-7951587D31F0}" destId="{D1607285-649E-46C9-A8B8-7420032CC447}" srcOrd="3" destOrd="0" parTransId="{DB0B0FFF-0575-4A17-9DEF-D252D7F1B416}" sibTransId="{F4027A1F-0E39-4099-838D-8286C963E4B2}"/>
    <dgm:cxn modelId="{427FBA53-F75D-42CE-AF30-0022FE4A1F5D}" srcId="{7FB676D8-64BE-40A6-81DA-501B554CFBBB}" destId="{47617920-2275-4F1B-8C6E-B666B608A4D9}" srcOrd="0" destOrd="0" parTransId="{A87FAEC7-1435-42BA-AE01-6A38F14C7807}" sibTransId="{E2D10EA8-6E61-43E2-B2FB-DD5A864C4273}"/>
    <dgm:cxn modelId="{546D3B74-2E69-44D3-9A0B-4D6DCFE137F2}" type="presOf" srcId="{CEAFF0B8-7718-41C7-A4CE-70488276662C}" destId="{F0DC38F6-369F-4323-A85B-0B7FD0E52581}" srcOrd="0" destOrd="6" presId="urn:microsoft.com/office/officeart/2005/8/layout/hList1"/>
    <dgm:cxn modelId="{0D5C6155-6ACB-44EB-A322-0B03E2135B5C}" type="presOf" srcId="{B1FE1838-E760-4D91-8136-4C3686453394}" destId="{57B33585-FFB2-4953-9C26-809CEE392034}" srcOrd="0" destOrd="0" presId="urn:microsoft.com/office/officeart/2005/8/layout/hList1"/>
    <dgm:cxn modelId="{649C0458-33B0-46A4-A647-CCEC1763018F}" srcId="{B1FE1838-E760-4D91-8136-4C3686453394}" destId="{D4304E66-ECAF-45E0-B6B8-7D06F4B96FB7}" srcOrd="0" destOrd="0" parTransId="{F01EEBAE-121C-44F6-8F1F-A4AF01E0DC79}" sibTransId="{B3D9DFDB-E495-467A-9D6C-6DD24BCB94CF}"/>
    <dgm:cxn modelId="{549FA07D-EDA0-4A7C-867E-9A1D839C7D20}" srcId="{1BD4DC3E-D573-4E09-9754-7951587D31F0}" destId="{8DD84211-59D8-43D1-8043-C0744E525658}" srcOrd="1" destOrd="0" parTransId="{863B76D6-951A-4795-8615-AEBF80C3E87D}" sibTransId="{3EB2C33E-2659-4AC8-97A1-4FA58D8E2063}"/>
    <dgm:cxn modelId="{E4C29981-E1A4-4589-9812-1CE80B504F64}" type="presOf" srcId="{AC32263E-14BA-49C2-94B6-1AE4E03F8676}" destId="{F0DC38F6-369F-4323-A85B-0B7FD0E52581}" srcOrd="0" destOrd="3" presId="urn:microsoft.com/office/officeart/2005/8/layout/hList1"/>
    <dgm:cxn modelId="{92B08F88-1650-4B96-B3FF-E71AA39B35FC}" type="presOf" srcId="{74C29961-5A5B-4390-B9A5-565FFF364DE0}" destId="{24276051-DE82-4FF9-8498-DB23207E9591}" srcOrd="0" destOrd="2" presId="urn:microsoft.com/office/officeart/2005/8/layout/hList1"/>
    <dgm:cxn modelId="{F1F45A90-0877-4CE2-A041-98BB2CAA5CF4}" type="presOf" srcId="{8BEB5A0F-DA16-4911-B21E-0F755C1E4A46}" destId="{F0DC38F6-369F-4323-A85B-0B7FD0E52581}" srcOrd="0" destOrd="5" presId="urn:microsoft.com/office/officeart/2005/8/layout/hList1"/>
    <dgm:cxn modelId="{5C55B199-FE4F-4795-A200-4327AECF4B4D}" srcId="{47617920-2275-4F1B-8C6E-B666B608A4D9}" destId="{EA7DBD67-878A-4FB2-B07C-5F5390985C9D}" srcOrd="2" destOrd="0" parTransId="{DD142F8E-F348-4ACB-AF3E-F559E8DA144E}" sibTransId="{78CB26CE-8755-4781-9FE0-43D732AAB18B}"/>
    <dgm:cxn modelId="{B21FA29A-933E-4F94-8FFF-54ED96B062FE}" srcId="{E8CCCAD9-77CF-40F7-BE31-EF7C434F9159}" destId="{8BEB5A0F-DA16-4911-B21E-0F755C1E4A46}" srcOrd="4" destOrd="0" parTransId="{56B3BF5E-948C-43ED-9521-817BE523D49F}" sibTransId="{44A48E94-FA1A-421E-84F2-02106E268C52}"/>
    <dgm:cxn modelId="{7E69ECA0-12BA-448E-A9E4-968EBE9B7AAF}" srcId="{E8CCCAD9-77CF-40F7-BE31-EF7C434F9159}" destId="{609EC1DA-0300-4899-99AA-4550E2F549E6}" srcOrd="3" destOrd="0" parTransId="{70A877A8-89C7-4D57-BE88-40027F0A92CC}" sibTransId="{00914947-B2E6-49A5-AFAC-50E2B7B42D84}"/>
    <dgm:cxn modelId="{BACF99A8-CEFD-464C-99AB-92C9E234E68A}" type="presOf" srcId="{03C7CA12-0727-4E3D-8450-0F0C2AC47912}" destId="{F0DC38F6-369F-4323-A85B-0B7FD0E52581}" srcOrd="0" destOrd="2" presId="urn:microsoft.com/office/officeart/2005/8/layout/hList1"/>
    <dgm:cxn modelId="{D5A540B0-F261-4F60-95C0-8DC529A57426}" type="presOf" srcId="{D1607285-649E-46C9-A8B8-7420032CC447}" destId="{A8D844EC-E938-48FA-AD88-EB8202003E1B}" srcOrd="0" destOrd="3" presId="urn:microsoft.com/office/officeart/2005/8/layout/hList1"/>
    <dgm:cxn modelId="{F5C6C0B1-A9A4-40B9-AC5A-55160B902571}" type="presOf" srcId="{A19D0046-27B4-4A03-AAF9-EA1F77C5BE44}" destId="{24276051-DE82-4FF9-8498-DB23207E9591}" srcOrd="0" destOrd="3" presId="urn:microsoft.com/office/officeart/2005/8/layout/hList1"/>
    <dgm:cxn modelId="{2223A8BC-6474-41C1-9CF8-5A4054468700}" type="presOf" srcId="{FA69F28B-F32D-4796-8F10-D55EA88F56F6}" destId="{A8D844EC-E938-48FA-AD88-EB8202003E1B}" srcOrd="0" destOrd="0" presId="urn:microsoft.com/office/officeart/2005/8/layout/hList1"/>
    <dgm:cxn modelId="{8C0C45C3-2C30-4A9C-948E-F751DC859435}" type="presOf" srcId="{7FB676D8-64BE-40A6-81DA-501B554CFBBB}" destId="{0C359986-30B1-449F-80BC-EF7F316854D8}" srcOrd="0" destOrd="0" presId="urn:microsoft.com/office/officeart/2005/8/layout/hList1"/>
    <dgm:cxn modelId="{E2E67ACD-7857-443E-94D3-76E519FF6BEA}" srcId="{DD694949-B234-42CB-BA92-3A5BBFD4F9AB}" destId="{E8CCCAD9-77CF-40F7-BE31-EF7C434F9159}" srcOrd="0" destOrd="0" parTransId="{ACCF530F-4661-47FD-B7D7-FF570347FB54}" sibTransId="{F54648C6-ACD5-48FC-B9FB-2DF4CF5B8969}"/>
    <dgm:cxn modelId="{5CBE07CF-4319-482E-8D4B-1AFB1969EEDF}" type="presOf" srcId="{95985882-2997-4E1E-A977-4B5A67A44489}" destId="{A8D844EC-E938-48FA-AD88-EB8202003E1B}" srcOrd="0" destOrd="2" presId="urn:microsoft.com/office/officeart/2005/8/layout/hList1"/>
    <dgm:cxn modelId="{18E58AD3-CB2F-44EF-B030-0BA4CB148459}" srcId="{7FB676D8-64BE-40A6-81DA-501B554CFBBB}" destId="{DD694949-B234-42CB-BA92-3A5BBFD4F9AB}" srcOrd="3" destOrd="0" parTransId="{8B3D86D8-0851-41C0-A5E7-104B13001F0B}" sibTransId="{446FAA43-CB31-4559-A617-A1E8CCCA9A32}"/>
    <dgm:cxn modelId="{99ECBCD6-5CF4-40D2-A81C-6A441A0F4D53}" srcId="{7FB676D8-64BE-40A6-81DA-501B554CFBBB}" destId="{1BD4DC3E-D573-4E09-9754-7951587D31F0}" srcOrd="1" destOrd="0" parTransId="{76686057-E145-4AF0-A59D-BDDC53C68239}" sibTransId="{F7B09CCA-AE86-48A8-827F-6B2203E2CBA8}"/>
    <dgm:cxn modelId="{38C6D7DB-4B0A-479C-8F96-35D32AD6A9B3}" srcId="{1BD4DC3E-D573-4E09-9754-7951587D31F0}" destId="{95985882-2997-4E1E-A977-4B5A67A44489}" srcOrd="2" destOrd="0" parTransId="{175903DE-2EA1-4FE9-9064-E309B87C0B7A}" sibTransId="{336C84AF-2CC4-4A06-8E06-BC226A41B973}"/>
    <dgm:cxn modelId="{A879EFDE-3929-4955-930A-98F0B26671E5}" type="presOf" srcId="{1BD4DC3E-D573-4E09-9754-7951587D31F0}" destId="{A4C46863-3DF3-46AF-8402-0B5E037F5E76}" srcOrd="0" destOrd="0" presId="urn:microsoft.com/office/officeart/2005/8/layout/hList1"/>
    <dgm:cxn modelId="{07DE67E1-22D4-4FE6-B3A0-B3C8BE5D4248}" type="presOf" srcId="{2FC67E38-1ADA-4578-9081-25C83BB26F25}" destId="{F0DC38F6-369F-4323-A85B-0B7FD0E52581}" srcOrd="0" destOrd="1" presId="urn:microsoft.com/office/officeart/2005/8/layout/hList1"/>
    <dgm:cxn modelId="{6BBE09E9-CBF0-4607-9F5B-329446C589C8}" srcId="{DD694949-B234-42CB-BA92-3A5BBFD4F9AB}" destId="{CEAFF0B8-7718-41C7-A4CE-70488276662C}" srcOrd="1" destOrd="0" parTransId="{01933D69-F968-4723-BA8D-5DFF7D29123D}" sibTransId="{8D632F55-AFB0-4051-BC21-C1FB4FC214AE}"/>
    <dgm:cxn modelId="{186180F6-0A9F-4943-937C-5637E4195769}" type="presOf" srcId="{8ACB2872-0653-4CCA-AB6D-6DAB99F90362}" destId="{541F88CD-3759-491E-9005-78659D1B617A}" srcOrd="0" destOrd="1" presId="urn:microsoft.com/office/officeart/2005/8/layout/hList1"/>
    <dgm:cxn modelId="{69E992F8-3208-443A-82D2-4B29B4EAED8A}" type="presOf" srcId="{D4304E66-ECAF-45E0-B6B8-7D06F4B96FB7}" destId="{24276051-DE82-4FF9-8498-DB23207E9591}" srcOrd="0" destOrd="0" presId="urn:microsoft.com/office/officeart/2005/8/layout/hList1"/>
    <dgm:cxn modelId="{56B7DFFB-3A87-443C-A459-68AE78223451}" srcId="{7FB676D8-64BE-40A6-81DA-501B554CFBBB}" destId="{B1FE1838-E760-4D91-8136-4C3686453394}" srcOrd="2" destOrd="0" parTransId="{0C40C927-394E-4DA4-A86C-A7C0F90D70FD}" sibTransId="{839BC1B9-16DB-41F9-80AB-7B59D7549089}"/>
    <dgm:cxn modelId="{F62B5DFC-64CC-4FE8-8247-BF08B7677F03}" type="presOf" srcId="{47617920-2275-4F1B-8C6E-B666B608A4D9}" destId="{A6C6BBA3-C875-4DBC-8830-BBE7B20FB17C}" srcOrd="0" destOrd="0" presId="urn:microsoft.com/office/officeart/2005/8/layout/hList1"/>
    <dgm:cxn modelId="{B847721F-6A29-4775-B87A-4305EC1CE194}" type="presParOf" srcId="{0C359986-30B1-449F-80BC-EF7F316854D8}" destId="{01B0208D-68BA-4E61-9795-1FD8C851D5FB}" srcOrd="0" destOrd="0" presId="urn:microsoft.com/office/officeart/2005/8/layout/hList1"/>
    <dgm:cxn modelId="{4CDC2578-F94B-424F-A9B2-BDCE045F5598}" type="presParOf" srcId="{01B0208D-68BA-4E61-9795-1FD8C851D5FB}" destId="{A6C6BBA3-C875-4DBC-8830-BBE7B20FB17C}" srcOrd="0" destOrd="0" presId="urn:microsoft.com/office/officeart/2005/8/layout/hList1"/>
    <dgm:cxn modelId="{018347CE-C608-4C39-B47C-DD132EC57DF4}" type="presParOf" srcId="{01B0208D-68BA-4E61-9795-1FD8C851D5FB}" destId="{541F88CD-3759-491E-9005-78659D1B617A}" srcOrd="1" destOrd="0" presId="urn:microsoft.com/office/officeart/2005/8/layout/hList1"/>
    <dgm:cxn modelId="{25112D1A-B557-4A04-9317-7F283F755E66}" type="presParOf" srcId="{0C359986-30B1-449F-80BC-EF7F316854D8}" destId="{73DEE021-CF6F-4FC8-8633-72A6B8C025F2}" srcOrd="1" destOrd="0" presId="urn:microsoft.com/office/officeart/2005/8/layout/hList1"/>
    <dgm:cxn modelId="{8319A9A4-2E35-47CC-A54E-3168DF599F85}" type="presParOf" srcId="{0C359986-30B1-449F-80BC-EF7F316854D8}" destId="{31C2F3D1-1BE1-4034-AD3F-D73AE577AA8B}" srcOrd="2" destOrd="0" presId="urn:microsoft.com/office/officeart/2005/8/layout/hList1"/>
    <dgm:cxn modelId="{EB3F6CB3-8753-4669-AFEA-C2D2A6B0E21F}" type="presParOf" srcId="{31C2F3D1-1BE1-4034-AD3F-D73AE577AA8B}" destId="{A4C46863-3DF3-46AF-8402-0B5E037F5E76}" srcOrd="0" destOrd="0" presId="urn:microsoft.com/office/officeart/2005/8/layout/hList1"/>
    <dgm:cxn modelId="{BD821739-17F6-4293-81BE-61DB82A91E54}" type="presParOf" srcId="{31C2F3D1-1BE1-4034-AD3F-D73AE577AA8B}" destId="{A8D844EC-E938-48FA-AD88-EB8202003E1B}" srcOrd="1" destOrd="0" presId="urn:microsoft.com/office/officeart/2005/8/layout/hList1"/>
    <dgm:cxn modelId="{FCB7AD47-743A-4E57-A9B5-537C3229AD90}" type="presParOf" srcId="{0C359986-30B1-449F-80BC-EF7F316854D8}" destId="{9283F9D9-5FEA-4CC3-8F67-BD98AD99EF5C}" srcOrd="3" destOrd="0" presId="urn:microsoft.com/office/officeart/2005/8/layout/hList1"/>
    <dgm:cxn modelId="{A93059D8-7F83-4F4E-92EB-7D52F41290B8}" type="presParOf" srcId="{0C359986-30B1-449F-80BC-EF7F316854D8}" destId="{0CD9212C-1F43-4E35-B20B-8EFDD4D7F795}" srcOrd="4" destOrd="0" presId="urn:microsoft.com/office/officeart/2005/8/layout/hList1"/>
    <dgm:cxn modelId="{703BA584-074A-48F6-98BE-86E18707B3FC}" type="presParOf" srcId="{0CD9212C-1F43-4E35-B20B-8EFDD4D7F795}" destId="{57B33585-FFB2-4953-9C26-809CEE392034}" srcOrd="0" destOrd="0" presId="urn:microsoft.com/office/officeart/2005/8/layout/hList1"/>
    <dgm:cxn modelId="{3B936590-2D14-4EA8-A791-643D85C1ADEE}" type="presParOf" srcId="{0CD9212C-1F43-4E35-B20B-8EFDD4D7F795}" destId="{24276051-DE82-4FF9-8498-DB23207E9591}" srcOrd="1" destOrd="0" presId="urn:microsoft.com/office/officeart/2005/8/layout/hList1"/>
    <dgm:cxn modelId="{D88516D2-1CCE-4ECD-B16D-A11706D2EACF}" type="presParOf" srcId="{0C359986-30B1-449F-80BC-EF7F316854D8}" destId="{442068AF-B322-47ED-A850-42D3304B4B22}" srcOrd="5" destOrd="0" presId="urn:microsoft.com/office/officeart/2005/8/layout/hList1"/>
    <dgm:cxn modelId="{D3658F83-CA9D-4BEA-95C6-CBC094512FCC}" type="presParOf" srcId="{0C359986-30B1-449F-80BC-EF7F316854D8}" destId="{1DEC1400-6633-4398-9225-9B9D8860DE68}" srcOrd="6" destOrd="0" presId="urn:microsoft.com/office/officeart/2005/8/layout/hList1"/>
    <dgm:cxn modelId="{61D6CC16-6B86-4F88-A504-9C639FB2C25A}" type="presParOf" srcId="{1DEC1400-6633-4398-9225-9B9D8860DE68}" destId="{20605A04-0C17-47E3-A5F4-7CCD0682C767}" srcOrd="0" destOrd="0" presId="urn:microsoft.com/office/officeart/2005/8/layout/hList1"/>
    <dgm:cxn modelId="{B97CB320-755F-486A-874E-9D4885CDE436}" type="presParOf" srcId="{1DEC1400-6633-4398-9225-9B9D8860DE68}" destId="{F0DC38F6-369F-4323-A85B-0B7FD0E525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1647E-BB65-4EFC-A5B0-BADD65D4FF61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793E9EA5-59EE-445D-848D-045C1EF8C62B}">
      <dgm:prSet phldrT="[Text]" custT="1"/>
      <dgm:spPr/>
      <dgm:t>
        <a:bodyPr/>
        <a:lstStyle/>
        <a:p>
          <a:r>
            <a:rPr lang="en-CA" sz="2800" b="1" dirty="0"/>
            <a:t>Can Puppetry arts /cultural organizations individually be a player in the digital world?</a:t>
          </a:r>
        </a:p>
      </dgm:t>
    </dgm:pt>
    <dgm:pt modelId="{A376BD2C-1FF9-4B63-B464-58C73A26A5BA}" type="parTrans" cxnId="{4B2CFF5B-23A4-4C4E-A8F1-E34941AA2C73}">
      <dgm:prSet/>
      <dgm:spPr/>
      <dgm:t>
        <a:bodyPr/>
        <a:lstStyle/>
        <a:p>
          <a:endParaRPr lang="en-CA" sz="2000" b="1"/>
        </a:p>
      </dgm:t>
    </dgm:pt>
    <dgm:pt modelId="{F82A3440-6BF3-495C-9B4D-6A5DD087F226}" type="sibTrans" cxnId="{4B2CFF5B-23A4-4C4E-A8F1-E34941AA2C73}">
      <dgm:prSet/>
      <dgm:spPr/>
      <dgm:t>
        <a:bodyPr/>
        <a:lstStyle/>
        <a:p>
          <a:endParaRPr lang="en-CA" sz="2000" b="1"/>
        </a:p>
      </dgm:t>
    </dgm:pt>
    <dgm:pt modelId="{9DD9810D-7978-4C21-8812-4695A58668B9}">
      <dgm:prSet custT="1"/>
      <dgm:spPr/>
      <dgm:t>
        <a:bodyPr/>
        <a:lstStyle/>
        <a:p>
          <a:r>
            <a:rPr lang="en-CA" sz="2800" b="1" dirty="0"/>
            <a:t>Can Puppetry act together to develop a major digital breakthrough and monetize it?</a:t>
          </a:r>
        </a:p>
      </dgm:t>
    </dgm:pt>
    <dgm:pt modelId="{9540FCAD-57CB-4569-8C79-02A8A90A7DF8}" type="parTrans" cxnId="{8625E669-0D77-4DE8-8994-7E881E362EEF}">
      <dgm:prSet/>
      <dgm:spPr/>
      <dgm:t>
        <a:bodyPr/>
        <a:lstStyle/>
        <a:p>
          <a:endParaRPr lang="en-CA" sz="2000" b="1"/>
        </a:p>
      </dgm:t>
    </dgm:pt>
    <dgm:pt modelId="{E402EB17-07A9-4C93-8ED3-2F8583B8C8FE}" type="sibTrans" cxnId="{8625E669-0D77-4DE8-8994-7E881E362EEF}">
      <dgm:prSet/>
      <dgm:spPr/>
      <dgm:t>
        <a:bodyPr/>
        <a:lstStyle/>
        <a:p>
          <a:endParaRPr lang="en-CA" sz="2000" b="1"/>
        </a:p>
      </dgm:t>
    </dgm:pt>
    <dgm:pt modelId="{3C5A971E-1D1E-4ACF-A9A6-8A7F15DB29D3}" type="pres">
      <dgm:prSet presAssocID="{E131647E-BB65-4EFC-A5B0-BADD65D4FF61}" presName="diagram" presStyleCnt="0">
        <dgm:presLayoutVars>
          <dgm:dir/>
          <dgm:resizeHandles val="exact"/>
        </dgm:presLayoutVars>
      </dgm:prSet>
      <dgm:spPr/>
    </dgm:pt>
    <dgm:pt modelId="{0E139AC6-EFEA-4102-B583-0B633F9AAFF7}" type="pres">
      <dgm:prSet presAssocID="{793E9EA5-59EE-445D-848D-045C1EF8C62B}" presName="arrow" presStyleLbl="node1" presStyleIdx="0" presStyleCnt="2" custScaleY="100042" custRadScaleRad="89267" custRadScaleInc="-740">
        <dgm:presLayoutVars>
          <dgm:bulletEnabled val="1"/>
        </dgm:presLayoutVars>
      </dgm:prSet>
      <dgm:spPr/>
    </dgm:pt>
    <dgm:pt modelId="{D56B2F05-809E-4EE9-B9D3-67A61B851364}" type="pres">
      <dgm:prSet presAssocID="{9DD9810D-7978-4C21-8812-4695A58668B9}" presName="arrow" presStyleLbl="node1" presStyleIdx="1" presStyleCnt="2" custScaleY="100042" custRadScaleRad="80975" custRadScaleInc="-971">
        <dgm:presLayoutVars>
          <dgm:bulletEnabled val="1"/>
        </dgm:presLayoutVars>
      </dgm:prSet>
      <dgm:spPr/>
    </dgm:pt>
  </dgm:ptLst>
  <dgm:cxnLst>
    <dgm:cxn modelId="{D8ED9926-EF92-41DF-8113-B79F9326DA08}" type="presOf" srcId="{9DD9810D-7978-4C21-8812-4695A58668B9}" destId="{D56B2F05-809E-4EE9-B9D3-67A61B851364}" srcOrd="0" destOrd="0" presId="urn:microsoft.com/office/officeart/2005/8/layout/arrow5"/>
    <dgm:cxn modelId="{4B2CFF5B-23A4-4C4E-A8F1-E34941AA2C73}" srcId="{E131647E-BB65-4EFC-A5B0-BADD65D4FF61}" destId="{793E9EA5-59EE-445D-848D-045C1EF8C62B}" srcOrd="0" destOrd="0" parTransId="{A376BD2C-1FF9-4B63-B464-58C73A26A5BA}" sibTransId="{F82A3440-6BF3-495C-9B4D-6A5DD087F226}"/>
    <dgm:cxn modelId="{8625E669-0D77-4DE8-8994-7E881E362EEF}" srcId="{E131647E-BB65-4EFC-A5B0-BADD65D4FF61}" destId="{9DD9810D-7978-4C21-8812-4695A58668B9}" srcOrd="1" destOrd="0" parTransId="{9540FCAD-57CB-4569-8C79-02A8A90A7DF8}" sibTransId="{E402EB17-07A9-4C93-8ED3-2F8583B8C8FE}"/>
    <dgm:cxn modelId="{4DA01F6A-7718-44D9-A395-EF2B81159E34}" type="presOf" srcId="{E131647E-BB65-4EFC-A5B0-BADD65D4FF61}" destId="{3C5A971E-1D1E-4ACF-A9A6-8A7F15DB29D3}" srcOrd="0" destOrd="0" presId="urn:microsoft.com/office/officeart/2005/8/layout/arrow5"/>
    <dgm:cxn modelId="{59D1CAE4-30C1-4AA7-84C1-02E50783C6F7}" type="presOf" srcId="{793E9EA5-59EE-445D-848D-045C1EF8C62B}" destId="{0E139AC6-EFEA-4102-B583-0B633F9AAFF7}" srcOrd="0" destOrd="0" presId="urn:microsoft.com/office/officeart/2005/8/layout/arrow5"/>
    <dgm:cxn modelId="{AA513EB9-E0E4-4476-A8CF-15EC39774373}" type="presParOf" srcId="{3C5A971E-1D1E-4ACF-A9A6-8A7F15DB29D3}" destId="{0E139AC6-EFEA-4102-B583-0B633F9AAFF7}" srcOrd="0" destOrd="0" presId="urn:microsoft.com/office/officeart/2005/8/layout/arrow5"/>
    <dgm:cxn modelId="{C9E6C151-7BCB-4CB0-922E-8D4EC5320D1A}" type="presParOf" srcId="{3C5A971E-1D1E-4ACF-A9A6-8A7F15DB29D3}" destId="{D56B2F05-809E-4EE9-B9D3-67A61B85136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F07E-F81B-41C2-AC21-B286D3F37123}">
      <dsp:nvSpPr>
        <dsp:cNvPr id="0" name=""/>
        <dsp:cNvSpPr/>
      </dsp:nvSpPr>
      <dsp:spPr>
        <a:xfrm>
          <a:off x="5166" y="831275"/>
          <a:ext cx="1980637" cy="7922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Creator</a:t>
          </a:r>
        </a:p>
      </dsp:txBody>
      <dsp:txXfrm>
        <a:off x="5166" y="831275"/>
        <a:ext cx="1980637" cy="792254"/>
      </dsp:txXfrm>
    </dsp:sp>
    <dsp:sp modelId="{28961F3E-3588-49B9-A423-438AB6FF2319}">
      <dsp:nvSpPr>
        <dsp:cNvPr id="0" name=""/>
        <dsp:cNvSpPr/>
      </dsp:nvSpPr>
      <dsp:spPr>
        <a:xfrm>
          <a:off x="5166" y="1623529"/>
          <a:ext cx="1980637" cy="390304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MAKES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Playwrights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Choreographers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Composers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Storytellers</a:t>
          </a:r>
        </a:p>
      </dsp:txBody>
      <dsp:txXfrm>
        <a:off x="5166" y="1623529"/>
        <a:ext cx="1980637" cy="3903046"/>
      </dsp:txXfrm>
    </dsp:sp>
    <dsp:sp modelId="{2D5912AD-74A3-462D-B669-95C46983D61B}">
      <dsp:nvSpPr>
        <dsp:cNvPr id="0" name=""/>
        <dsp:cNvSpPr/>
      </dsp:nvSpPr>
      <dsp:spPr>
        <a:xfrm>
          <a:off x="2263093" y="831275"/>
          <a:ext cx="1980637" cy="792254"/>
        </a:xfrm>
        <a:prstGeom prst="rect">
          <a:avLst/>
        </a:prstGeom>
        <a:gradFill rotWithShape="0">
          <a:gsLst>
            <a:gs pos="0">
              <a:schemeClr val="accent5">
                <a:hueOff val="-470678"/>
                <a:satOff val="-6252"/>
                <a:lumOff val="98"/>
                <a:alphaOff val="0"/>
                <a:shade val="51000"/>
                <a:satMod val="130000"/>
              </a:schemeClr>
            </a:gs>
            <a:gs pos="80000">
              <a:schemeClr val="accent5">
                <a:hueOff val="-470678"/>
                <a:satOff val="-6252"/>
                <a:lumOff val="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70678"/>
                <a:satOff val="-6252"/>
                <a:lumOff val="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70678"/>
              <a:satOff val="-6252"/>
              <a:lumOff val="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Producer</a:t>
          </a:r>
          <a:endParaRPr lang="en-US" sz="1400" b="1" kern="1200" dirty="0"/>
        </a:p>
      </dsp:txBody>
      <dsp:txXfrm>
        <a:off x="2263093" y="831275"/>
        <a:ext cx="1980637" cy="792254"/>
      </dsp:txXfrm>
    </dsp:sp>
    <dsp:sp modelId="{EAA2D308-0656-494B-86FD-DB9DF7F488AC}">
      <dsp:nvSpPr>
        <dsp:cNvPr id="0" name=""/>
        <dsp:cNvSpPr/>
      </dsp:nvSpPr>
      <dsp:spPr>
        <a:xfrm>
          <a:off x="2263093" y="1623529"/>
          <a:ext cx="1980637" cy="3903046"/>
        </a:xfrm>
        <a:prstGeom prst="rect">
          <a:avLst/>
        </a:prstGeom>
        <a:solidFill>
          <a:schemeClr val="accent5">
            <a:tint val="40000"/>
            <a:alpha val="90000"/>
            <a:hueOff val="-434715"/>
            <a:satOff val="-9323"/>
            <a:lumOff val="-52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34715"/>
              <a:satOff val="-9323"/>
              <a:lumOff val="-5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MAKES / INTERPRETS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Performing Arts Companies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Independent Performers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Pays: Performers, designers, directors, rehearsal, most tour costs  </a:t>
          </a:r>
        </a:p>
      </dsp:txBody>
      <dsp:txXfrm>
        <a:off x="2263093" y="1623529"/>
        <a:ext cx="1980637" cy="3903046"/>
      </dsp:txXfrm>
    </dsp:sp>
    <dsp:sp modelId="{A3F0CA12-5E48-413E-9738-13DC1C5DC4BC}">
      <dsp:nvSpPr>
        <dsp:cNvPr id="0" name=""/>
        <dsp:cNvSpPr/>
      </dsp:nvSpPr>
      <dsp:spPr>
        <a:xfrm>
          <a:off x="4521019" y="831275"/>
          <a:ext cx="1980637" cy="792254"/>
        </a:xfrm>
        <a:prstGeom prst="rect">
          <a:avLst/>
        </a:prstGeom>
        <a:gradFill rotWithShape="0">
          <a:gsLst>
            <a:gs pos="0">
              <a:schemeClr val="accent5">
                <a:hueOff val="-941356"/>
                <a:satOff val="-12503"/>
                <a:lumOff val="196"/>
                <a:alphaOff val="0"/>
                <a:shade val="51000"/>
                <a:satMod val="130000"/>
              </a:schemeClr>
            </a:gs>
            <a:gs pos="80000">
              <a:schemeClr val="accent5">
                <a:hueOff val="-941356"/>
                <a:satOff val="-12503"/>
                <a:lumOff val="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941356"/>
                <a:satOff val="-12503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Presenter</a:t>
          </a:r>
          <a:endParaRPr lang="en-US" sz="3200" b="1" kern="1200" dirty="0"/>
        </a:p>
      </dsp:txBody>
      <dsp:txXfrm>
        <a:off x="4521019" y="831275"/>
        <a:ext cx="1980637" cy="792254"/>
      </dsp:txXfrm>
    </dsp:sp>
    <dsp:sp modelId="{A3722ADE-635D-45D4-ADFA-A54652ECB2FC}">
      <dsp:nvSpPr>
        <dsp:cNvPr id="0" name=""/>
        <dsp:cNvSpPr/>
      </dsp:nvSpPr>
      <dsp:spPr>
        <a:xfrm>
          <a:off x="4521019" y="1623529"/>
          <a:ext cx="1980637" cy="3903046"/>
        </a:xfrm>
        <a:prstGeom prst="rect">
          <a:avLst/>
        </a:prstGeom>
        <a:solidFill>
          <a:schemeClr val="accent5">
            <a:tint val="40000"/>
            <a:alpha val="90000"/>
            <a:hueOff val="-869430"/>
            <a:satOff val="-18646"/>
            <a:lumOff val="-104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69430"/>
              <a:satOff val="-18646"/>
              <a:lumOff val="-10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MARKETS/ DISTRIBUTES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Series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Festival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Non-profit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Commercial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Occasional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[some producers]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[some venues]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Pays: producer, venue, marketing, technical, some tour costs</a:t>
          </a:r>
        </a:p>
      </dsp:txBody>
      <dsp:txXfrm>
        <a:off x="4521019" y="1623529"/>
        <a:ext cx="1980637" cy="3903046"/>
      </dsp:txXfrm>
    </dsp:sp>
    <dsp:sp modelId="{F0B8B5D5-F39C-4ECD-8BA0-DBDB3FC38253}">
      <dsp:nvSpPr>
        <dsp:cNvPr id="0" name=""/>
        <dsp:cNvSpPr/>
      </dsp:nvSpPr>
      <dsp:spPr>
        <a:xfrm>
          <a:off x="6778945" y="831275"/>
          <a:ext cx="1980637" cy="792254"/>
        </a:xfrm>
        <a:prstGeom prst="rect">
          <a:avLst/>
        </a:prstGeom>
        <a:gradFill rotWithShape="0">
          <a:gsLst>
            <a:gs pos="0">
              <a:schemeClr val="accent5">
                <a:hueOff val="-1412034"/>
                <a:satOff val="-18755"/>
                <a:lumOff val="295"/>
                <a:alphaOff val="0"/>
                <a:shade val="51000"/>
                <a:satMod val="130000"/>
              </a:schemeClr>
            </a:gs>
            <a:gs pos="80000">
              <a:schemeClr val="accent5">
                <a:hueOff val="-1412034"/>
                <a:satOff val="-18755"/>
                <a:lumOff val="295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2034"/>
                <a:satOff val="-18755"/>
                <a:lumOff val="2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12034"/>
              <a:satOff val="-18755"/>
              <a:lumOff val="2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Venue</a:t>
          </a:r>
        </a:p>
      </dsp:txBody>
      <dsp:txXfrm>
        <a:off x="6778945" y="831275"/>
        <a:ext cx="1980637" cy="792254"/>
      </dsp:txXfrm>
    </dsp:sp>
    <dsp:sp modelId="{74F4D8C5-88C9-4B8C-8C71-A2E6416B533A}">
      <dsp:nvSpPr>
        <dsp:cNvPr id="0" name=""/>
        <dsp:cNvSpPr/>
      </dsp:nvSpPr>
      <dsp:spPr>
        <a:xfrm>
          <a:off x="6778945" y="1623529"/>
          <a:ext cx="1980637" cy="3903046"/>
        </a:xfrm>
        <a:prstGeom prst="rect">
          <a:avLst/>
        </a:prstGeom>
        <a:solidFill>
          <a:schemeClr val="accent5">
            <a:tint val="40000"/>
            <a:alpha val="90000"/>
            <a:hueOff val="-1304146"/>
            <a:satOff val="-27969"/>
            <a:lumOff val="-156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04146"/>
              <a:satOff val="-27969"/>
              <a:lumOff val="-15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FACILITATES/ DISTRIBUTES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Transactional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Pays: operational costs</a:t>
          </a:r>
        </a:p>
      </dsp:txBody>
      <dsp:txXfrm>
        <a:off x="6778945" y="1623529"/>
        <a:ext cx="1980637" cy="3903046"/>
      </dsp:txXfrm>
    </dsp:sp>
    <dsp:sp modelId="{651299D5-ADBF-4814-ABF2-FFC55020FBE0}">
      <dsp:nvSpPr>
        <dsp:cNvPr id="0" name=""/>
        <dsp:cNvSpPr/>
      </dsp:nvSpPr>
      <dsp:spPr>
        <a:xfrm>
          <a:off x="9036872" y="831275"/>
          <a:ext cx="1980637" cy="792254"/>
        </a:xfrm>
        <a:prstGeom prst="rect">
          <a:avLst/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hade val="51000"/>
                <a:satMod val="130000"/>
              </a:schemeClr>
            </a:gs>
            <a:gs pos="80000">
              <a:schemeClr val="accent5">
                <a:hueOff val="-1882712"/>
                <a:satOff val="-25007"/>
                <a:lumOff val="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Patron</a:t>
          </a:r>
        </a:p>
      </dsp:txBody>
      <dsp:txXfrm>
        <a:off x="9036872" y="831275"/>
        <a:ext cx="1980637" cy="792254"/>
      </dsp:txXfrm>
    </dsp:sp>
    <dsp:sp modelId="{C57B176F-3FB8-4D3A-BE56-BB17C79DDB1A}">
      <dsp:nvSpPr>
        <dsp:cNvPr id="0" name=""/>
        <dsp:cNvSpPr/>
      </dsp:nvSpPr>
      <dsp:spPr>
        <a:xfrm>
          <a:off x="9036872" y="1623529"/>
          <a:ext cx="1980637" cy="3903046"/>
        </a:xfrm>
        <a:prstGeom prst="rect">
          <a:avLst/>
        </a:prstGeom>
        <a:solidFill>
          <a:schemeClr val="accent5">
            <a:tint val="40000"/>
            <a:alpha val="90000"/>
            <a:hueOff val="-1738861"/>
            <a:satOff val="-37292"/>
            <a:lumOff val="-20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38861"/>
              <a:satOff val="-37292"/>
              <a:lumOff val="-20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CONSUMES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Buys tickets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[venue’s customer]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[presenter’s customer]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[producer’s customer]</a:t>
          </a:r>
        </a:p>
      </dsp:txBody>
      <dsp:txXfrm>
        <a:off x="9036872" y="1623529"/>
        <a:ext cx="1980637" cy="3903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F07E-F81B-41C2-AC21-B286D3F37123}">
      <dsp:nvSpPr>
        <dsp:cNvPr id="0" name=""/>
        <dsp:cNvSpPr/>
      </dsp:nvSpPr>
      <dsp:spPr>
        <a:xfrm>
          <a:off x="4621" y="637008"/>
          <a:ext cx="1771520" cy="7086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Creator</a:t>
          </a:r>
        </a:p>
      </dsp:txBody>
      <dsp:txXfrm>
        <a:off x="4621" y="637008"/>
        <a:ext cx="1771520" cy="708608"/>
      </dsp:txXfrm>
    </dsp:sp>
    <dsp:sp modelId="{28961F3E-3588-49B9-A423-438AB6FF2319}">
      <dsp:nvSpPr>
        <dsp:cNvPr id="0" name=""/>
        <dsp:cNvSpPr/>
      </dsp:nvSpPr>
      <dsp:spPr>
        <a:xfrm>
          <a:off x="4621" y="1345616"/>
          <a:ext cx="1771520" cy="40406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MAKES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Playwrights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Choreographers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Composers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Storytellers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XR Artists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Motion Capture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Animation</a:t>
          </a:r>
        </a:p>
      </dsp:txBody>
      <dsp:txXfrm>
        <a:off x="4621" y="1345616"/>
        <a:ext cx="1771520" cy="4040640"/>
      </dsp:txXfrm>
    </dsp:sp>
    <dsp:sp modelId="{2D5912AD-74A3-462D-B669-95C46983D61B}">
      <dsp:nvSpPr>
        <dsp:cNvPr id="0" name=""/>
        <dsp:cNvSpPr/>
      </dsp:nvSpPr>
      <dsp:spPr>
        <a:xfrm>
          <a:off x="2024154" y="637008"/>
          <a:ext cx="1771520" cy="708608"/>
        </a:xfrm>
        <a:prstGeom prst="rect">
          <a:avLst/>
        </a:prstGeom>
        <a:gradFill rotWithShape="0">
          <a:gsLst>
            <a:gs pos="0">
              <a:schemeClr val="accent5">
                <a:hueOff val="-470678"/>
                <a:satOff val="-6252"/>
                <a:lumOff val="98"/>
                <a:alphaOff val="0"/>
                <a:shade val="51000"/>
                <a:satMod val="130000"/>
              </a:schemeClr>
            </a:gs>
            <a:gs pos="80000">
              <a:schemeClr val="accent5">
                <a:hueOff val="-470678"/>
                <a:satOff val="-6252"/>
                <a:lumOff val="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70678"/>
                <a:satOff val="-6252"/>
                <a:lumOff val="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70678"/>
              <a:satOff val="-6252"/>
              <a:lumOff val="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Producer</a:t>
          </a:r>
          <a:endParaRPr lang="en-US" sz="1100" b="1" kern="1200" dirty="0"/>
        </a:p>
      </dsp:txBody>
      <dsp:txXfrm>
        <a:off x="2024154" y="637008"/>
        <a:ext cx="1771520" cy="708608"/>
      </dsp:txXfrm>
    </dsp:sp>
    <dsp:sp modelId="{EAA2D308-0656-494B-86FD-DB9DF7F488AC}">
      <dsp:nvSpPr>
        <dsp:cNvPr id="0" name=""/>
        <dsp:cNvSpPr/>
      </dsp:nvSpPr>
      <dsp:spPr>
        <a:xfrm>
          <a:off x="2024154" y="1345616"/>
          <a:ext cx="1771520" cy="4040640"/>
        </a:xfrm>
        <a:prstGeom prst="rect">
          <a:avLst/>
        </a:prstGeom>
        <a:solidFill>
          <a:schemeClr val="accent5">
            <a:tint val="40000"/>
            <a:alpha val="90000"/>
            <a:hueOff val="-434715"/>
            <a:satOff val="-9323"/>
            <a:lumOff val="-52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34715"/>
              <a:satOff val="-9323"/>
              <a:lumOff val="-5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MAKES / INTERPRETS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Performing Arts Companies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Independent Performers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XR / Digital Makers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Pays: Digital teams, technologists, creative teams, artists, engagement tea</a:t>
          </a:r>
        </a:p>
      </dsp:txBody>
      <dsp:txXfrm>
        <a:off x="2024154" y="1345616"/>
        <a:ext cx="1771520" cy="4040640"/>
      </dsp:txXfrm>
    </dsp:sp>
    <dsp:sp modelId="{F0B8B5D5-F39C-4ECD-8BA0-DBDB3FC38253}">
      <dsp:nvSpPr>
        <dsp:cNvPr id="0" name=""/>
        <dsp:cNvSpPr/>
      </dsp:nvSpPr>
      <dsp:spPr>
        <a:xfrm>
          <a:off x="4043686" y="637008"/>
          <a:ext cx="1771520" cy="708608"/>
        </a:xfrm>
        <a:prstGeom prst="rect">
          <a:avLst/>
        </a:prstGeom>
        <a:solidFill>
          <a:schemeClr val="tx2"/>
        </a:solidFill>
        <a:ln w="9525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Internet Service Provider</a:t>
          </a:r>
        </a:p>
      </dsp:txBody>
      <dsp:txXfrm>
        <a:off x="4043686" y="637008"/>
        <a:ext cx="1771520" cy="708608"/>
      </dsp:txXfrm>
    </dsp:sp>
    <dsp:sp modelId="{74F4D8C5-88C9-4B8C-8C71-A2E6416B533A}">
      <dsp:nvSpPr>
        <dsp:cNvPr id="0" name=""/>
        <dsp:cNvSpPr/>
      </dsp:nvSpPr>
      <dsp:spPr>
        <a:xfrm>
          <a:off x="4043686" y="1345616"/>
          <a:ext cx="1771520" cy="404064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-869430"/>
              <a:satOff val="-18646"/>
              <a:lumOff val="-10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INTERNET ACCESS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DATA SPEED AND VOLUME</a:t>
          </a:r>
        </a:p>
      </dsp:txBody>
      <dsp:txXfrm>
        <a:off x="4043686" y="1345616"/>
        <a:ext cx="1771520" cy="4040640"/>
      </dsp:txXfrm>
    </dsp:sp>
    <dsp:sp modelId="{226F576A-B91F-4DBC-A66F-82D826FE095F}">
      <dsp:nvSpPr>
        <dsp:cNvPr id="0" name=""/>
        <dsp:cNvSpPr/>
      </dsp:nvSpPr>
      <dsp:spPr>
        <a:xfrm>
          <a:off x="6063219" y="637008"/>
          <a:ext cx="1771520" cy="708608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5">
              <a:hueOff val="-1412034"/>
              <a:satOff val="-18755"/>
              <a:lumOff val="2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Presentation Platform</a:t>
          </a:r>
        </a:p>
      </dsp:txBody>
      <dsp:txXfrm>
        <a:off x="6063219" y="637008"/>
        <a:ext cx="1771520" cy="708608"/>
      </dsp:txXfrm>
    </dsp:sp>
    <dsp:sp modelId="{FAEB1888-794E-4E96-98B8-0B2F0D58D3C1}">
      <dsp:nvSpPr>
        <dsp:cNvPr id="0" name=""/>
        <dsp:cNvSpPr/>
      </dsp:nvSpPr>
      <dsp:spPr>
        <a:xfrm>
          <a:off x="6063219" y="1345616"/>
          <a:ext cx="1771520" cy="404064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-1304146"/>
              <a:satOff val="-27969"/>
              <a:lumOff val="-15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FACILITATES/ DISTRIBUTES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Engagement teams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</dsp:txBody>
      <dsp:txXfrm>
        <a:off x="6063219" y="1345616"/>
        <a:ext cx="1771520" cy="4040640"/>
      </dsp:txXfrm>
    </dsp:sp>
    <dsp:sp modelId="{651299D5-ADBF-4814-ABF2-FFC55020FBE0}">
      <dsp:nvSpPr>
        <dsp:cNvPr id="0" name=""/>
        <dsp:cNvSpPr/>
      </dsp:nvSpPr>
      <dsp:spPr>
        <a:xfrm>
          <a:off x="8082752" y="637008"/>
          <a:ext cx="1771520" cy="708608"/>
        </a:xfrm>
        <a:prstGeom prst="rect">
          <a:avLst/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hade val="51000"/>
                <a:satMod val="130000"/>
              </a:schemeClr>
            </a:gs>
            <a:gs pos="80000">
              <a:schemeClr val="accent5">
                <a:hueOff val="-1882712"/>
                <a:satOff val="-25007"/>
                <a:lumOff val="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Patron</a:t>
          </a:r>
        </a:p>
      </dsp:txBody>
      <dsp:txXfrm>
        <a:off x="8082752" y="637008"/>
        <a:ext cx="1771520" cy="708608"/>
      </dsp:txXfrm>
    </dsp:sp>
    <dsp:sp modelId="{C57B176F-3FB8-4D3A-BE56-BB17C79DDB1A}">
      <dsp:nvSpPr>
        <dsp:cNvPr id="0" name=""/>
        <dsp:cNvSpPr/>
      </dsp:nvSpPr>
      <dsp:spPr>
        <a:xfrm>
          <a:off x="8082752" y="1345616"/>
          <a:ext cx="1771520" cy="4040640"/>
        </a:xfrm>
        <a:prstGeom prst="rect">
          <a:avLst/>
        </a:prstGeom>
        <a:solidFill>
          <a:schemeClr val="accent5">
            <a:tint val="40000"/>
            <a:alpha val="90000"/>
            <a:hueOff val="-1738861"/>
            <a:satOff val="-37292"/>
            <a:lumOff val="-20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38861"/>
              <a:satOff val="-37292"/>
              <a:lumOff val="-20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CONSUMES 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Free exposure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Engaging and immersive experiences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Near future evolution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/>
        </a:p>
      </dsp:txBody>
      <dsp:txXfrm>
        <a:off x="8082752" y="1345616"/>
        <a:ext cx="1771520" cy="4040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110118"/>
          <a:ext cx="2507943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Service</a:t>
          </a:r>
        </a:p>
      </dsp:txBody>
      <dsp:txXfrm>
        <a:off x="4170" y="110118"/>
        <a:ext cx="2507943" cy="432000"/>
      </dsp:txXfrm>
    </dsp:sp>
    <dsp:sp modelId="{541F88CD-3759-491E-9005-78659D1B617A}">
      <dsp:nvSpPr>
        <dsp:cNvPr id="0" name=""/>
        <dsp:cNvSpPr/>
      </dsp:nvSpPr>
      <dsp:spPr>
        <a:xfrm>
          <a:off x="4170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Creativity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Explore the human condition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Theatre for social change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Entertain and enthrall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Stimulate intellect and emotion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Connection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</dsp:txBody>
      <dsp:txXfrm>
        <a:off x="4170" y="542118"/>
        <a:ext cx="2507943" cy="3829275"/>
      </dsp:txXfrm>
    </dsp:sp>
    <dsp:sp modelId="{A4C46863-3DF3-46AF-8402-0B5E037F5E76}">
      <dsp:nvSpPr>
        <dsp:cNvPr id="0" name=""/>
        <dsp:cNvSpPr/>
      </dsp:nvSpPr>
      <dsp:spPr>
        <a:xfrm>
          <a:off x="2863225" y="110118"/>
          <a:ext cx="2507943" cy="4320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Cost structures</a:t>
          </a:r>
        </a:p>
      </dsp:txBody>
      <dsp:txXfrm>
        <a:off x="2863225" y="110118"/>
        <a:ext cx="2507943" cy="432000"/>
      </dsp:txXfrm>
    </dsp:sp>
    <dsp:sp modelId="{A8D844EC-E938-48FA-AD88-EB8202003E1B}">
      <dsp:nvSpPr>
        <dsp:cNvPr id="0" name=""/>
        <dsp:cNvSpPr/>
      </dsp:nvSpPr>
      <dsp:spPr>
        <a:xfrm>
          <a:off x="2863225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Human Resources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Playwrights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Artistic directors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Makers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Puppeteers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Actors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Composers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Musicians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Stage crew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Design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Lights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Sound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</dsp:txBody>
      <dsp:txXfrm>
        <a:off x="2863225" y="542118"/>
        <a:ext cx="2507943" cy="3829275"/>
      </dsp:txXfrm>
    </dsp:sp>
    <dsp:sp modelId="{57B33585-FFB2-4953-9C26-809CEE392034}">
      <dsp:nvSpPr>
        <dsp:cNvPr id="0" name=""/>
        <dsp:cNvSpPr/>
      </dsp:nvSpPr>
      <dsp:spPr>
        <a:xfrm>
          <a:off x="5722281" y="110118"/>
          <a:ext cx="2507943" cy="4320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Revenue</a:t>
          </a:r>
        </a:p>
      </dsp:txBody>
      <dsp:txXfrm>
        <a:off x="5722281" y="110118"/>
        <a:ext cx="2507943" cy="432000"/>
      </dsp:txXfrm>
    </dsp:sp>
    <dsp:sp modelId="{24276051-DE82-4FF9-8498-DB23207E9591}">
      <dsp:nvSpPr>
        <dsp:cNvPr id="0" name=""/>
        <dsp:cNvSpPr/>
      </dsp:nvSpPr>
      <dsp:spPr>
        <a:xfrm>
          <a:off x="5722281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Patronage (public funders; corporate sponsors; private donors),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Performance Fees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Publishing</a:t>
          </a:r>
        </a:p>
      </dsp:txBody>
      <dsp:txXfrm>
        <a:off x="5722281" y="542118"/>
        <a:ext cx="2507943" cy="3829275"/>
      </dsp:txXfrm>
    </dsp:sp>
    <dsp:sp modelId="{20605A04-0C17-47E3-A5F4-7CCD0682C767}">
      <dsp:nvSpPr>
        <dsp:cNvPr id="0" name=""/>
        <dsp:cNvSpPr/>
      </dsp:nvSpPr>
      <dsp:spPr>
        <a:xfrm>
          <a:off x="8581336" y="110118"/>
          <a:ext cx="2507943" cy="4320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Value created</a:t>
          </a:r>
        </a:p>
      </dsp:txBody>
      <dsp:txXfrm>
        <a:off x="8581336" y="110118"/>
        <a:ext cx="2507943" cy="432000"/>
      </dsp:txXfrm>
    </dsp:sp>
    <dsp:sp modelId="{F0DC38F6-369F-4323-A85B-0B7FD0E52581}">
      <dsp:nvSpPr>
        <dsp:cNvPr id="0" name=""/>
        <dsp:cNvSpPr/>
      </dsp:nvSpPr>
      <dsp:spPr>
        <a:xfrm>
          <a:off x="8581336" y="542118"/>
          <a:ext cx="2507943" cy="3829275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Financial impacts- economic activity in value chain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Staff salaries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Union scale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Artist fees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Agent commissions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 err="1"/>
            <a:t>Rightsholder</a:t>
          </a:r>
          <a:r>
            <a:rPr lang="en-CA" sz="1500" b="1" kern="1200" dirty="0"/>
            <a:t> compensation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kern="1200" dirty="0"/>
            <a:t>Cultural, social and other impacts for audiences and community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500" b="1" kern="1200" dirty="0"/>
        </a:p>
      </dsp:txBody>
      <dsp:txXfrm>
        <a:off x="8581336" y="542118"/>
        <a:ext cx="2507943" cy="3829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BBA3-C875-4DBC-8830-BBE7B20FB17C}">
      <dsp:nvSpPr>
        <dsp:cNvPr id="0" name=""/>
        <dsp:cNvSpPr/>
      </dsp:nvSpPr>
      <dsp:spPr>
        <a:xfrm>
          <a:off x="4170" y="69213"/>
          <a:ext cx="2507943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Service</a:t>
          </a:r>
        </a:p>
      </dsp:txBody>
      <dsp:txXfrm>
        <a:off x="4170" y="69213"/>
        <a:ext cx="2507943" cy="489600"/>
      </dsp:txXfrm>
    </dsp:sp>
    <dsp:sp modelId="{541F88CD-3759-491E-9005-78659D1B617A}">
      <dsp:nvSpPr>
        <dsp:cNvPr id="0" name=""/>
        <dsp:cNvSpPr/>
      </dsp:nvSpPr>
      <dsp:spPr>
        <a:xfrm>
          <a:off x="4170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Live performance presented on a stage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Connect art and audience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Presenter is the distribution platform for live arts</a:t>
          </a:r>
        </a:p>
      </dsp:txBody>
      <dsp:txXfrm>
        <a:off x="4170" y="558813"/>
        <a:ext cx="2507943" cy="3853485"/>
      </dsp:txXfrm>
    </dsp:sp>
    <dsp:sp modelId="{A4C46863-3DF3-46AF-8402-0B5E037F5E76}">
      <dsp:nvSpPr>
        <dsp:cNvPr id="0" name=""/>
        <dsp:cNvSpPr/>
      </dsp:nvSpPr>
      <dsp:spPr>
        <a:xfrm>
          <a:off x="2863225" y="69213"/>
          <a:ext cx="2507943" cy="489600"/>
        </a:xfrm>
        <a:prstGeom prst="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5400" cap="flat" cmpd="sng" algn="ctr">
          <a:solidFill>
            <a:schemeClr val="accent2">
              <a:hueOff val="-629465"/>
              <a:satOff val="11712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Cost structures</a:t>
          </a:r>
        </a:p>
      </dsp:txBody>
      <dsp:txXfrm>
        <a:off x="2863225" y="69213"/>
        <a:ext cx="2507943" cy="489600"/>
      </dsp:txXfrm>
    </dsp:sp>
    <dsp:sp modelId="{A8D844EC-E938-48FA-AD88-EB8202003E1B}">
      <dsp:nvSpPr>
        <dsp:cNvPr id="0" name=""/>
        <dsp:cNvSpPr/>
      </dsp:nvSpPr>
      <dsp:spPr>
        <a:xfrm>
          <a:off x="2863225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Infrastructure heavy for presenters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Union stage staff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 err="1"/>
            <a:t>Rightsholders</a:t>
          </a:r>
          <a:endParaRPr lang="en-CA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Uses volunteers for critical functions to make up lack of labour productivity gains</a:t>
          </a:r>
        </a:p>
      </dsp:txBody>
      <dsp:txXfrm>
        <a:off x="2863225" y="558813"/>
        <a:ext cx="2507943" cy="3853485"/>
      </dsp:txXfrm>
    </dsp:sp>
    <dsp:sp modelId="{57B33585-FFB2-4953-9C26-809CEE392034}">
      <dsp:nvSpPr>
        <dsp:cNvPr id="0" name=""/>
        <dsp:cNvSpPr/>
      </dsp:nvSpPr>
      <dsp:spPr>
        <a:xfrm>
          <a:off x="5722281" y="69213"/>
          <a:ext cx="2507943" cy="489600"/>
        </a:xfrm>
        <a:prstGeom prst="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5400" cap="flat" cmpd="sng" algn="ctr">
          <a:solidFill>
            <a:schemeClr val="accent2">
              <a:hueOff val="-1258930"/>
              <a:satOff val="2342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Revenue</a:t>
          </a:r>
        </a:p>
      </dsp:txBody>
      <dsp:txXfrm>
        <a:off x="5722281" y="69213"/>
        <a:ext cx="2507943" cy="489600"/>
      </dsp:txXfrm>
    </dsp:sp>
    <dsp:sp modelId="{24276051-DE82-4FF9-8498-DB23207E9591}">
      <dsp:nvSpPr>
        <dsp:cNvPr id="0" name=""/>
        <dsp:cNvSpPr/>
      </dsp:nvSpPr>
      <dsp:spPr>
        <a:xfrm>
          <a:off x="5722281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Patronage (public funders; corporate sponsors; private donors),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ticket sales,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school shows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other services (commercial parking operations; rentals; non-arts-rentals, e.g. weddings, conferences)</a:t>
          </a:r>
        </a:p>
      </dsp:txBody>
      <dsp:txXfrm>
        <a:off x="5722281" y="558813"/>
        <a:ext cx="2507943" cy="3853485"/>
      </dsp:txXfrm>
    </dsp:sp>
    <dsp:sp modelId="{20605A04-0C17-47E3-A5F4-7CCD0682C767}">
      <dsp:nvSpPr>
        <dsp:cNvPr id="0" name=""/>
        <dsp:cNvSpPr/>
      </dsp:nvSpPr>
      <dsp:spPr>
        <a:xfrm>
          <a:off x="8581336" y="69213"/>
          <a:ext cx="2507943" cy="489600"/>
        </a:xfrm>
        <a:prstGeom prst="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Value created</a:t>
          </a:r>
        </a:p>
      </dsp:txBody>
      <dsp:txXfrm>
        <a:off x="8581336" y="69213"/>
        <a:ext cx="2507943" cy="489600"/>
      </dsp:txXfrm>
    </dsp:sp>
    <dsp:sp modelId="{F0DC38F6-369F-4323-A85B-0B7FD0E52581}">
      <dsp:nvSpPr>
        <dsp:cNvPr id="0" name=""/>
        <dsp:cNvSpPr/>
      </dsp:nvSpPr>
      <dsp:spPr>
        <a:xfrm>
          <a:off x="8581336" y="558813"/>
          <a:ext cx="2507943" cy="3853485"/>
        </a:xfrm>
        <a:prstGeom prst="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Financial impacts- economic activity in value chain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Staff salaries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Union scale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Artist fees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Agent commissions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 err="1"/>
            <a:t>Rightsholder</a:t>
          </a:r>
          <a:r>
            <a:rPr lang="en-CA" sz="1700" b="1" kern="1200" dirty="0"/>
            <a:t> compensation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700" b="1" kern="1200" dirty="0"/>
            <a:t>Cultural, social and other impacts for audiences and community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700" b="1" kern="1200" dirty="0"/>
        </a:p>
      </dsp:txBody>
      <dsp:txXfrm>
        <a:off x="8581336" y="558813"/>
        <a:ext cx="2507943" cy="3853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39AC6-EFEA-4102-B583-0B633F9AAFF7}">
      <dsp:nvSpPr>
        <dsp:cNvPr id="0" name=""/>
        <dsp:cNvSpPr/>
      </dsp:nvSpPr>
      <dsp:spPr>
        <a:xfrm rot="16200000">
          <a:off x="357950" y="940"/>
          <a:ext cx="4479630" cy="448151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Can Puppetry arts /cultural organizations individually be a player in the digital world?</a:t>
          </a:r>
        </a:p>
      </dsp:txBody>
      <dsp:txXfrm rot="5400000">
        <a:off x="357010" y="1121787"/>
        <a:ext cx="3697576" cy="2239815"/>
      </dsp:txXfrm>
    </dsp:sp>
    <dsp:sp modelId="{D56B2F05-809E-4EE9-B9D3-67A61B851364}">
      <dsp:nvSpPr>
        <dsp:cNvPr id="0" name=""/>
        <dsp:cNvSpPr/>
      </dsp:nvSpPr>
      <dsp:spPr>
        <a:xfrm rot="5400000">
          <a:off x="5981419" y="-940"/>
          <a:ext cx="4479630" cy="448151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/>
            <a:t>Can Puppetry act together to develop a major digital breakthrough and monetize it?</a:t>
          </a:r>
        </a:p>
      </dsp:txBody>
      <dsp:txXfrm rot="-5400000">
        <a:off x="6764414" y="1119908"/>
        <a:ext cx="3697576" cy="223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4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5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28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43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92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5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22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2:15 to 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70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19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41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03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2:55 to 3:15 </a:t>
            </a:r>
          </a:p>
          <a:p>
            <a:r>
              <a:rPr lang="en-CA" dirty="0"/>
              <a:t>then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97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3:30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07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Digital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.gc.ca/app/scr/app/cis/businesses-entreprises/71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Harvard_Business_Review_Press" TargetMode="External"/><Relationship Id="rId5" Type="http://schemas.openxmlformats.org/officeDocument/2006/relationships/hyperlink" Target="https://en.wikipedia.org/w/index.php?title=Ren%C3%A9e_Mauborgne&amp;action=edit&amp;redlink=1" TargetMode="External"/><Relationship Id="rId4" Type="http://schemas.openxmlformats.org/officeDocument/2006/relationships/hyperlink" Target="https://en.wikipedia.org/wiki/W._Chan_Ki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Harvard_Business_Review_Press" TargetMode="External"/><Relationship Id="rId5" Type="http://schemas.openxmlformats.org/officeDocument/2006/relationships/hyperlink" Target="https://en.wikipedia.org/w/index.php?title=Ren%C3%A9e_Mauborgne&amp;action=edit&amp;redlink=1" TargetMode="External"/><Relationship Id="rId4" Type="http://schemas.openxmlformats.org/officeDocument/2006/relationships/hyperlink" Target="https://en.wikipedia.org/wiki/W._Chan_Ki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 1</a:t>
            </a:r>
            <a:br>
              <a:rPr lang="en-US" i="1" dirty="0"/>
            </a:br>
            <a:r>
              <a:rPr lang="en-US" i="1" dirty="0"/>
              <a:t>Digital Value Chain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February 12, 2022</a:t>
            </a:r>
          </a:p>
          <a:p>
            <a:r>
              <a:rPr lang="en-CA" dirty="0"/>
              <a:t>1 pm to 2:30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11239"/>
              </p:ext>
            </p:extLst>
          </p:nvPr>
        </p:nvGraphicFramePr>
        <p:xfrm>
          <a:off x="532015" y="76199"/>
          <a:ext cx="11022676" cy="63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2743200" y="76199"/>
            <a:ext cx="6172200" cy="6858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 R  T</a:t>
            </a:r>
          </a:p>
        </p:txBody>
      </p:sp>
      <p:sp>
        <p:nvSpPr>
          <p:cNvPr id="7" name="Left Arrow 6"/>
          <p:cNvSpPr/>
          <p:nvPr/>
        </p:nvSpPr>
        <p:spPr>
          <a:xfrm>
            <a:off x="2874124" y="5792586"/>
            <a:ext cx="6172200" cy="772633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  $  $ </a:t>
            </a:r>
          </a:p>
        </p:txBody>
      </p:sp>
    </p:spTree>
    <p:extLst>
      <p:ext uri="{BB962C8B-B14F-4D97-AF65-F5344CB8AC3E}">
        <p14:creationId xmlns:p14="http://schemas.microsoft.com/office/powerpoint/2010/main" val="24007045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972414"/>
              </p:ext>
            </p:extLst>
          </p:nvPr>
        </p:nvGraphicFramePr>
        <p:xfrm>
          <a:off x="964277" y="299258"/>
          <a:ext cx="9858894" cy="602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5">
            <a:extLst>
              <a:ext uri="{FF2B5EF4-FFF2-40B4-BE49-F238E27FC236}">
                <a16:creationId xmlns:a16="http://schemas.microsoft.com/office/drawing/2014/main" id="{160CBA2F-4A4E-44B3-B6B8-14E96F7FBEA4}"/>
              </a:ext>
            </a:extLst>
          </p:cNvPr>
          <p:cNvSpPr/>
          <p:nvPr/>
        </p:nvSpPr>
        <p:spPr>
          <a:xfrm>
            <a:off x="2443941" y="192577"/>
            <a:ext cx="6172200" cy="6858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 I G I T I Z E D       A  R  T</a:t>
            </a:r>
          </a:p>
        </p:txBody>
      </p:sp>
      <p:sp>
        <p:nvSpPr>
          <p:cNvPr id="5" name="Left Arrow 6">
            <a:extLst>
              <a:ext uri="{FF2B5EF4-FFF2-40B4-BE49-F238E27FC236}">
                <a16:creationId xmlns:a16="http://schemas.microsoft.com/office/drawing/2014/main" id="{57BB12BD-C653-4A27-9130-6EA4C6856105}"/>
              </a:ext>
            </a:extLst>
          </p:cNvPr>
          <p:cNvSpPr/>
          <p:nvPr/>
        </p:nvSpPr>
        <p:spPr>
          <a:xfrm>
            <a:off x="2807624" y="5786109"/>
            <a:ext cx="6172200" cy="772633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$ </a:t>
            </a:r>
            <a:r>
              <a:rPr lang="en-US" sz="2800" b="1" dirty="0">
                <a:solidFill>
                  <a:schemeClr val="accent6"/>
                </a:solidFill>
              </a:rPr>
              <a:t>or</a:t>
            </a:r>
            <a:r>
              <a:rPr lang="en-US" sz="2800" b="1" dirty="0"/>
              <a:t> $$$$$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7F723-F2F0-465F-A168-2AFCDDFA59A6}"/>
              </a:ext>
            </a:extLst>
          </p:cNvPr>
          <p:cNvSpPr txBox="1"/>
          <p:nvPr/>
        </p:nvSpPr>
        <p:spPr>
          <a:xfrm>
            <a:off x="5180906" y="4363403"/>
            <a:ext cx="3597334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Traditional Bricks and Mortar presenters and venues must rethink their role in digital world</a:t>
            </a:r>
          </a:p>
        </p:txBody>
      </p:sp>
    </p:spTree>
    <p:extLst>
      <p:ext uri="{BB962C8B-B14F-4D97-AF65-F5344CB8AC3E}">
        <p14:creationId xmlns:p14="http://schemas.microsoft.com/office/powerpoint/2010/main" val="4786389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A6E2-4943-43B3-AF64-79DF42C5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7615-D41D-4EE2-82EF-D3C9ED93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Venue based presenters have an advantage as they can become production houses</a:t>
            </a:r>
          </a:p>
          <a:p>
            <a:endParaRPr lang="en-CA" dirty="0"/>
          </a:p>
          <a:p>
            <a:r>
              <a:rPr lang="en-CA" dirty="0"/>
              <a:t>Presenters without a venue still can leverage their existing strength and curate and fully, </a:t>
            </a:r>
            <a:r>
              <a:rPr lang="en-CA" dirty="0" err="1"/>
              <a:t>immersively</a:t>
            </a:r>
            <a:r>
              <a:rPr lang="en-CA" dirty="0"/>
              <a:t> engage audiences in productions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6A983-C1DD-487A-9F2D-2E5A19F8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3018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Performing arts </a:t>
            </a:r>
            <a:r>
              <a:rPr lang="en-CA" u="sng" dirty="0"/>
              <a:t>producing</a:t>
            </a:r>
            <a:r>
              <a:rPr lang="en-CA" dirty="0"/>
              <a:t> companies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311609"/>
              </p:ext>
            </p:extLst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92121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Performing arts </a:t>
            </a:r>
            <a:r>
              <a:rPr lang="en-CA" u="sng" dirty="0"/>
              <a:t>presenting </a:t>
            </a:r>
            <a:r>
              <a:rPr lang="en-CA" dirty="0"/>
              <a:t>business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3941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92ED-00A2-46F8-AD64-362FFAD0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Find comparative data in your sector/region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358ABA-CE45-483E-B194-85D68C89E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38166"/>
              </p:ext>
            </p:extLst>
          </p:nvPr>
        </p:nvGraphicFramePr>
        <p:xfrm>
          <a:off x="412750" y="1457325"/>
          <a:ext cx="1094105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210">
                  <a:extLst>
                    <a:ext uri="{9D8B030D-6E8A-4147-A177-3AD203B41FA5}">
                      <a16:colId xmlns:a16="http://schemas.microsoft.com/office/drawing/2014/main" val="1449336839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1962783103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3017455952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2956519848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643501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2019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 to 99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Avg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Profitable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773057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r>
                        <a:rPr lang="en-CA" dirty="0"/>
                        <a:t>Perf arts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$121,400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Theatre companies and dinner theatre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$163,700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1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Dance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1,237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$104,100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78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Musical groups and artists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7,870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$117,800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2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Other performing arts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$132,800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410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F9F5B-167F-4783-8B73-6BFC964F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15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2CE61-8684-4340-AA47-DF92FBFF8A22}"/>
              </a:ext>
            </a:extLst>
          </p:cNvPr>
          <p:cNvSpPr txBox="1"/>
          <p:nvPr/>
        </p:nvSpPr>
        <p:spPr>
          <a:xfrm>
            <a:off x="923191" y="5179429"/>
            <a:ext cx="834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Source https://www.ic.gc.ca/app/scr/app/cis/businesses-entreprises/7111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6204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Discuss: Puppetry opportunity?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956416"/>
              </p:ext>
            </p:extLst>
          </p:nvPr>
        </p:nvGraphicFramePr>
        <p:xfrm>
          <a:off x="412750" y="1649413"/>
          <a:ext cx="11093450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3081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Digital Business Models that succeed: Platforms due to scale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585855"/>
              </p:ext>
            </p:extLst>
          </p:nvPr>
        </p:nvGraphicFramePr>
        <p:xfrm>
          <a:off x="437322" y="1632411"/>
          <a:ext cx="11319249" cy="438990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1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4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573">
                <a:tc>
                  <a:txBody>
                    <a:bodyPr/>
                    <a:lstStyle/>
                    <a:p>
                      <a:r>
                        <a:rPr lang="en-CA" sz="2400" dirty="0"/>
                        <a:t>Type of Platform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Pre-digital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053">
                <a:tc>
                  <a:txBody>
                    <a:bodyPr/>
                    <a:lstStyle/>
                    <a:p>
                      <a:r>
                        <a:rPr lang="en-CA" sz="2000" b="1" dirty="0"/>
                        <a:t>Exchanges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Real estate brokers, </a:t>
                      </a:r>
                    </a:p>
                    <a:p>
                      <a:r>
                        <a:rPr lang="en-CA" sz="2000" dirty="0"/>
                        <a:t>Shopping malls, stores</a:t>
                      </a:r>
                    </a:p>
                    <a:p>
                      <a:r>
                        <a:rPr lang="en-CA" sz="2000" dirty="0"/>
                        <a:t>Night clubs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Product marketplaces (Etsy, eBay), Service marketplaces (Airbnb, Uber), Dating websites (eHarmony)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05">
                <a:tc>
                  <a:txBody>
                    <a:bodyPr/>
                    <a:lstStyle/>
                    <a:p>
                      <a:r>
                        <a:rPr lang="en-CA" sz="2000" b="1" dirty="0"/>
                        <a:t>Transaction Systems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Credit cards, debit cards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PayPal, Digital currencies (bitcoin)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279">
                <a:tc>
                  <a:txBody>
                    <a:bodyPr/>
                    <a:lstStyle/>
                    <a:p>
                      <a:r>
                        <a:rPr lang="en-CA" sz="2000" b="1" dirty="0"/>
                        <a:t>Advertising supported media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Newspapers ( subsidized or free due to ads), Broadcast TV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Search engines, websites with Ads, Social networks with Ads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507">
                <a:tc>
                  <a:txBody>
                    <a:bodyPr/>
                    <a:lstStyle/>
                    <a:p>
                      <a:r>
                        <a:rPr lang="en-CA" sz="2000" b="1" dirty="0"/>
                        <a:t>Hardware/Software standards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Colour TVs (RCA vs, CBS), Videocassettes (VHS vs. Betamax), Motor fuels (diesel vs. Ethanol)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/>
                        <a:t>Videogame console (Xbox, </a:t>
                      </a:r>
                      <a:r>
                        <a:rPr lang="en-CA" sz="2000" dirty="0" err="1"/>
                        <a:t>Playstation</a:t>
                      </a:r>
                      <a:r>
                        <a:rPr lang="en-CA" sz="20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/>
                        <a:t>Mobile operating systems (iOS, Android) </a:t>
                      </a:r>
                    </a:p>
                    <a:p>
                      <a:endParaRPr lang="en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5524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26C5-B65B-45CB-9B5B-EE7DE79C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A653-3E07-4BD2-A6A7-063143163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new kinds of Canadian digital tools that enable new kinds of revenue streams for participants</a:t>
            </a:r>
          </a:p>
          <a:p>
            <a:pPr lvl="1"/>
            <a:r>
              <a:rPr lang="en-US" dirty="0"/>
              <a:t>I want to Showcase – apply to showcase with presenting networks</a:t>
            </a:r>
          </a:p>
          <a:p>
            <a:pPr lvl="1"/>
            <a:r>
              <a:rPr lang="en-US" dirty="0"/>
              <a:t>ThePitch.ca – any discipline, level playing field for artists/geography</a:t>
            </a:r>
          </a:p>
          <a:p>
            <a:pPr lvl="1"/>
            <a:r>
              <a:rPr lang="en-US" dirty="0"/>
              <a:t>The Public Place Network – Owner-operated digital distribution platform</a:t>
            </a:r>
          </a:p>
          <a:p>
            <a:pPr lvl="1"/>
            <a:r>
              <a:rPr lang="en-US" dirty="0"/>
              <a:t>Side Door Access – from introducing independents artists and house concert venues to digital live presentation platform and ticketing</a:t>
            </a:r>
          </a:p>
          <a:p>
            <a:pPr lvl="1"/>
            <a:r>
              <a:rPr lang="en-US" dirty="0"/>
              <a:t>Other initiatives?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F2290-A009-44EB-AF5F-8D0E8C51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25955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9E68-9234-46FD-A999-C655E4F8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19</a:t>
            </a:fld>
            <a:endParaRPr lang="en-CA"/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1FF6001A-1C85-49F9-813B-DF3E3CF0F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6" y="684734"/>
            <a:ext cx="8475291" cy="599229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41427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Business Models for small arts 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20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810" y="1619251"/>
            <a:ext cx="11092844" cy="4692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000" dirty="0">
                <a:solidFill>
                  <a:srgbClr val="FF0000"/>
                </a:solidFill>
              </a:rPr>
              <a:t>What is the problem you are solving?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The idea / what digital business do we want to build?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Who are 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Value propositions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Key activities / capabilities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Who are 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Skills and resources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Cost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Revenue streams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200" dirty="0">
                <a:solidFill>
                  <a:srgbClr val="FF0000"/>
                </a:solidFill>
              </a:rPr>
              <a:t>What issues / challenges get in the way?</a:t>
            </a:r>
          </a:p>
        </p:txBody>
      </p:sp>
    </p:spTree>
    <p:extLst>
      <p:ext uri="{BB962C8B-B14F-4D97-AF65-F5344CB8AC3E}">
        <p14:creationId xmlns:p14="http://schemas.microsoft.com/office/powerpoint/2010/main" val="6364327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Segments </a:t>
            </a:r>
          </a:p>
          <a:p>
            <a:pPr lvl="1"/>
            <a:r>
              <a:rPr lang="en-US" dirty="0"/>
              <a:t>People and organizations for which you are creating value; most important customers</a:t>
            </a:r>
          </a:p>
          <a:p>
            <a:pPr lvl="1"/>
            <a:r>
              <a:rPr lang="en-US" dirty="0"/>
              <a:t>Mass, Niche, Segmented Diversified, Multi-sided Platform</a:t>
            </a:r>
          </a:p>
          <a:p>
            <a:r>
              <a:rPr lang="en-US" dirty="0"/>
              <a:t>Value Propositions for each segment</a:t>
            </a:r>
          </a:p>
          <a:p>
            <a:pPr lvl="1"/>
            <a:r>
              <a:rPr lang="en-US" dirty="0"/>
              <a:t>Which one of your customer’s problem are you solving</a:t>
            </a:r>
          </a:p>
          <a:p>
            <a:pPr lvl="1"/>
            <a:r>
              <a:rPr lang="en-US" dirty="0"/>
              <a:t>Bundles of products and services that create value for your customers</a:t>
            </a:r>
          </a:p>
          <a:p>
            <a:r>
              <a:rPr lang="en-US" dirty="0"/>
              <a:t>Channels </a:t>
            </a:r>
          </a:p>
          <a:p>
            <a:pPr lvl="1"/>
            <a:r>
              <a:rPr lang="en-US" dirty="0"/>
              <a:t>How and where you interact with customers and deliver value</a:t>
            </a:r>
          </a:p>
          <a:p>
            <a:pPr lvl="1"/>
            <a:r>
              <a:rPr lang="en-US" dirty="0"/>
              <a:t>Consider purchase cycle (awareness, Research, Intent to Purchase, Purchase, Delivery, After sales evaluation)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43295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Relationships</a:t>
            </a:r>
          </a:p>
          <a:p>
            <a:pPr lvl="1"/>
            <a:r>
              <a:rPr lang="en-US" dirty="0"/>
              <a:t>What kind of relationships are you building with your customers</a:t>
            </a:r>
          </a:p>
          <a:p>
            <a:pPr lvl="1"/>
            <a:r>
              <a:rPr lang="en-US" dirty="0"/>
              <a:t>Personal assistance, self-serve, automated services, communities</a:t>
            </a:r>
          </a:p>
          <a:p>
            <a:r>
              <a:rPr lang="en-US" dirty="0"/>
              <a:t>Revenue Streams</a:t>
            </a:r>
          </a:p>
          <a:p>
            <a:pPr lvl="1"/>
            <a:r>
              <a:rPr lang="en-US" dirty="0"/>
              <a:t>Which pricing mechanisms are used to capture value</a:t>
            </a:r>
          </a:p>
          <a:p>
            <a:pPr lvl="1"/>
            <a:r>
              <a:rPr lang="en-US" dirty="0"/>
              <a:t>What are customers currently paying, what do they want to pay .</a:t>
            </a:r>
          </a:p>
          <a:p>
            <a:pPr lvl="1"/>
            <a:r>
              <a:rPr lang="en-US" dirty="0"/>
              <a:t>Usage, subscription, negotiated, product feature dependent</a:t>
            </a:r>
          </a:p>
          <a:p>
            <a:r>
              <a:rPr lang="en-US" dirty="0"/>
              <a:t>Key Resources </a:t>
            </a:r>
          </a:p>
          <a:p>
            <a:pPr lvl="1"/>
            <a:r>
              <a:rPr lang="en-US" dirty="0"/>
              <a:t>Infrastructure to create, deliver and capture value; show which assets are indispensable in your business model</a:t>
            </a:r>
          </a:p>
          <a:p>
            <a:pPr lvl="1"/>
            <a:r>
              <a:rPr lang="en-US" dirty="0"/>
              <a:t>Physical, intellectual (brand, patents, copyrights), human, financial</a:t>
            </a:r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5853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C9B0-2351-4CF9-9768-2F7CA80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3DD9-BB21-43D9-9674-D6AC25D0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1596437" cy="47192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Activities </a:t>
            </a:r>
          </a:p>
          <a:p>
            <a:pPr lvl="1"/>
            <a:r>
              <a:rPr lang="en-US" dirty="0"/>
              <a:t>Which things you really need to perform well</a:t>
            </a:r>
          </a:p>
          <a:p>
            <a:pPr lvl="1"/>
            <a:r>
              <a:rPr lang="en-US" dirty="0"/>
              <a:t>Distribution channels, customer relationships, revenue streams</a:t>
            </a:r>
          </a:p>
          <a:p>
            <a:r>
              <a:rPr lang="en-US" dirty="0"/>
              <a:t>Key Partners </a:t>
            </a:r>
          </a:p>
          <a:p>
            <a:pPr lvl="1"/>
            <a:r>
              <a:rPr lang="en-US" dirty="0"/>
              <a:t>Who can help you leverage your business model; you won't have all key resources yourself and can't do all key activities</a:t>
            </a:r>
          </a:p>
          <a:p>
            <a:pPr lvl="1"/>
            <a:r>
              <a:rPr lang="en-US" dirty="0"/>
              <a:t>Key partners and their activities; Key suppliers</a:t>
            </a:r>
          </a:p>
          <a:p>
            <a:pPr lvl="1"/>
            <a:r>
              <a:rPr lang="en-US" dirty="0"/>
              <a:t>Motivation: optimization and economies of scale; reduction if risk and uncertainty; acquisition of specific resources</a:t>
            </a:r>
            <a:endParaRPr lang="en-CA" dirty="0"/>
          </a:p>
          <a:p>
            <a:r>
              <a:rPr lang="en-US" dirty="0"/>
              <a:t>Cost Structure </a:t>
            </a:r>
          </a:p>
          <a:p>
            <a:pPr lvl="1"/>
            <a:r>
              <a:rPr lang="en-CA" dirty="0"/>
              <a:t>Most important costs inherent in the business model; most expensive key resources; most expensive key activities</a:t>
            </a:r>
          </a:p>
          <a:p>
            <a:pPr lvl="1"/>
            <a:r>
              <a:rPr lang="en-CA" dirty="0"/>
              <a:t>Cost driven versus Value driven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C1F10-5F4C-4B06-BE8A-6900B72A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2190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1" y="806118"/>
            <a:ext cx="9237446" cy="5870911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24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 rot="16200000">
            <a:off x="9292001" y="3545702"/>
            <a:ext cx="4216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Blue Ocean Strategy, How to Create Uncontested Market Space and make the Competition Irrelevant; by </a:t>
            </a:r>
            <a:r>
              <a:rPr lang="en-CA" sz="1400" u="sng" dirty="0">
                <a:hlinkClick r:id="rId4"/>
              </a:rPr>
              <a:t>W. Chan Kim</a:t>
            </a:r>
            <a:r>
              <a:rPr lang="en-CA" sz="1400" dirty="0"/>
              <a:t> and </a:t>
            </a:r>
            <a:r>
              <a:rPr lang="en-CA" sz="1400" dirty="0">
                <a:hlinkClick r:id="rId5" tooltip="Renée Mauborgne (page does not exist)"/>
              </a:rPr>
              <a:t>Renée Mauborgne</a:t>
            </a:r>
            <a:r>
              <a:rPr lang="en-CA" sz="1400" dirty="0"/>
              <a:t>. Published by </a:t>
            </a:r>
            <a:r>
              <a:rPr lang="en-CA" sz="1400" u="sng" dirty="0">
                <a:hlinkClick r:id="rId6"/>
              </a:rPr>
              <a:t>Harvard Business Review Press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48788184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25</a:t>
            </a:fld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" y="133944"/>
            <a:ext cx="11131457" cy="6177959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8660370" y="2744711"/>
            <a:ext cx="5960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Blue Ocean Strategy, How to Create Uncontested Market Space and make the Competition Irrelevant; by </a:t>
            </a:r>
            <a:r>
              <a:rPr lang="en-CA" sz="1400" u="sng" dirty="0">
                <a:hlinkClick r:id="rId4"/>
              </a:rPr>
              <a:t>W. Chan Kim</a:t>
            </a:r>
            <a:r>
              <a:rPr lang="en-CA" sz="1400" dirty="0"/>
              <a:t> and </a:t>
            </a:r>
            <a:r>
              <a:rPr lang="en-CA" sz="1400" dirty="0">
                <a:hlinkClick r:id="rId5" tooltip="Renée Mauborgne (page does not exist)"/>
              </a:rPr>
              <a:t>Renée Mauborgne</a:t>
            </a:r>
            <a:r>
              <a:rPr lang="en-CA" sz="1400" dirty="0"/>
              <a:t>. Published by </a:t>
            </a:r>
            <a:r>
              <a:rPr lang="en-CA" sz="1400" u="sng" dirty="0">
                <a:hlinkClick r:id="rId6"/>
              </a:rPr>
              <a:t>Harvard Business Review Press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29933553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43A0-9A62-4DB1-B688-323111AB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Know-How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17432-A25A-4011-A3F8-5F927C736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26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65C65-5A35-4A6C-9264-504A337E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Read outside the arts</a:t>
            </a:r>
          </a:p>
          <a:p>
            <a:endParaRPr lang="en-CA" dirty="0"/>
          </a:p>
          <a:p>
            <a:r>
              <a:rPr lang="en-CA" dirty="0"/>
              <a:t>Talk with technology leaders</a:t>
            </a:r>
          </a:p>
          <a:p>
            <a:endParaRPr lang="en-CA" dirty="0"/>
          </a:p>
          <a:p>
            <a:r>
              <a:rPr lang="en-CA" dirty="0"/>
              <a:t>Suit your purpose, your audiences, the impact you want to make, your creative eco-system</a:t>
            </a:r>
          </a:p>
          <a:p>
            <a:endParaRPr lang="en-CA" dirty="0"/>
          </a:p>
          <a:p>
            <a:r>
              <a:rPr lang="en-CA" dirty="0"/>
              <a:t>Apply leading thinking, don’t wait for best practice</a:t>
            </a:r>
          </a:p>
          <a:p>
            <a:r>
              <a:rPr lang="en-CA" dirty="0"/>
              <a:t>Canada Council continues to fund digital risk taking in creation and business models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89016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652-8147-466D-8CDC-66A2BC83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Join the leading conversations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19948-1991-44F8-8AC9-EF8BAAAA1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27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2174-4871-409D-827C-304F1817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ArtsPond</a:t>
            </a:r>
            <a:endParaRPr lang="en-CA" dirty="0"/>
          </a:p>
          <a:p>
            <a:pPr lvl="1"/>
            <a:r>
              <a:rPr lang="en-CA" dirty="0" err="1"/>
              <a:t>DigitalASO</a:t>
            </a:r>
            <a:r>
              <a:rPr lang="en-CA" dirty="0"/>
              <a:t> – Digital Justice</a:t>
            </a:r>
          </a:p>
          <a:p>
            <a:r>
              <a:rPr lang="en-CA" dirty="0" err="1"/>
              <a:t>Sidedoor</a:t>
            </a:r>
            <a:endParaRPr lang="en-CA" dirty="0"/>
          </a:p>
          <a:p>
            <a:r>
              <a:rPr lang="en-CA" dirty="0"/>
              <a:t>ThePitch.ca</a:t>
            </a:r>
          </a:p>
          <a:p>
            <a:r>
              <a:rPr lang="en-CA" dirty="0"/>
              <a:t>DigitalArtsNation.ca</a:t>
            </a:r>
          </a:p>
          <a:p>
            <a:r>
              <a:rPr lang="en-CA" dirty="0"/>
              <a:t>Performing Arts Genome / Stage Page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15033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Wikidata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Review/Practice: </a:t>
            </a:r>
          </a:p>
          <a:p>
            <a:pPr marL="309563" lvl="1" indent="0" defTabSz="803275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January 29 or February 9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tx2"/>
                </a:solidFill>
              </a:rPr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accent6"/>
                </a:solidFill>
              </a:rPr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909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Wikidata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Review/Practice: </a:t>
            </a:r>
          </a:p>
          <a:p>
            <a:pPr marL="309563" lvl="1" indent="0" defTabSz="803275"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January 29 or February 9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>
                <a:solidFill>
                  <a:schemeClr val="accent6"/>
                </a:solidFill>
              </a:rPr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What is a business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Describes how an organization creates, delivers and captures value.</a:t>
            </a:r>
          </a:p>
          <a:p>
            <a:endParaRPr lang="en-CA" dirty="0"/>
          </a:p>
          <a:p>
            <a:r>
              <a:rPr lang="en-CA" dirty="0"/>
              <a:t>It tells the story of how your organization works.</a:t>
            </a:r>
          </a:p>
          <a:p>
            <a:endParaRPr lang="en-CA" dirty="0"/>
          </a:p>
          <a:p>
            <a:r>
              <a:rPr lang="en-CA" dirty="0"/>
              <a:t>Includes generation of value in economic terms, as well as social, cultural or other contexts important to you.</a:t>
            </a:r>
          </a:p>
          <a:p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0035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Discussion – In Normal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general, what is the business model of the live performing arts?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What are viable business models for independent artists and small arts companies to make a good living?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043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C6EE-7378-4402-8C8E-DB0FAED9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Business Model innovations and extensions before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67979-FE9D-4C54-9DE8-5B4FEDEB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Festivals expand into year-round programming (top of mind) or school programming (public funds/education funds)</a:t>
            </a:r>
          </a:p>
          <a:p>
            <a:r>
              <a:rPr lang="en-CA" dirty="0"/>
              <a:t>Independent artists teach</a:t>
            </a:r>
          </a:p>
          <a:p>
            <a:r>
              <a:rPr lang="en-CA" dirty="0"/>
              <a:t>Theatres add a theatre academy summer camp</a:t>
            </a:r>
          </a:p>
          <a:p>
            <a:r>
              <a:rPr lang="en-CA" dirty="0"/>
              <a:t>Trained artists shift to arts administration </a:t>
            </a:r>
          </a:p>
          <a:p>
            <a:r>
              <a:rPr lang="en-CA" dirty="0"/>
              <a:t>Local theatre turns to touring</a:t>
            </a:r>
          </a:p>
          <a:p>
            <a:r>
              <a:rPr lang="en-CA" dirty="0"/>
              <a:t>Touring band becomes a house band</a:t>
            </a:r>
          </a:p>
          <a:p>
            <a:r>
              <a:rPr lang="en-CA" dirty="0"/>
              <a:t>A theatre venue adds arts gallery, food, beverage, parking</a:t>
            </a:r>
          </a:p>
          <a:p>
            <a:endParaRPr lang="en-CA" dirty="0"/>
          </a:p>
          <a:p>
            <a:r>
              <a:rPr lang="en-CA" dirty="0"/>
              <a:t>Diversify revenue – donors, sponsors, foundations, school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ED950-D8C1-467B-9DAC-4DA0A85F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0700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1309-805A-4B0D-868F-F9E1B9C1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A larger pie, but smaller 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AA069-66FE-4072-82C3-FF6046F2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876BF-0BF8-4049-BED2-15FB6C68C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39" y="1372885"/>
            <a:ext cx="8627165" cy="5098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96602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30821D-1FAB-476B-BCCD-68BC1748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Digitization = Diversification Quadrant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559E3-A8B0-4EB1-B09F-3C89D117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1550194"/>
            <a:ext cx="4991100" cy="453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67EE6-6FBA-4787-91D5-852F0D41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8099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4118</TotalTime>
  <Words>1822</Words>
  <Application>Microsoft Office PowerPoint</Application>
  <PresentationFormat>Widescreen</PresentationFormat>
  <Paragraphs>385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Workshop  1 Digital Value Chain</vt:lpstr>
      <vt:lpstr>PowerPoint Presentation</vt:lpstr>
      <vt:lpstr>PowerPoint Presentation</vt:lpstr>
      <vt:lpstr>P.A.D.E Workshop Series (2021 – 2022)</vt:lpstr>
      <vt:lpstr>What is a business model?</vt:lpstr>
      <vt:lpstr>Discussion – In Normal Times</vt:lpstr>
      <vt:lpstr>Business Model innovations and extensions before COVID</vt:lpstr>
      <vt:lpstr>A larger pie, but smaller segment</vt:lpstr>
      <vt:lpstr>Digitization = Diversification Quadrant</vt:lpstr>
      <vt:lpstr>PowerPoint Presentation</vt:lpstr>
      <vt:lpstr>PowerPoint Presentation</vt:lpstr>
      <vt:lpstr>PowerPoint Presentation</vt:lpstr>
      <vt:lpstr>Performing arts producing companies</vt:lpstr>
      <vt:lpstr>Performing arts presenting business model</vt:lpstr>
      <vt:lpstr>Find comparative data in your sector/region</vt:lpstr>
      <vt:lpstr>Discuss: Puppetry opportunity?</vt:lpstr>
      <vt:lpstr>Digital Business Models that succeed: Platforms due to scale</vt:lpstr>
      <vt:lpstr>Canadian Innovation</vt:lpstr>
      <vt:lpstr>PowerPoint Presentation</vt:lpstr>
      <vt:lpstr>Digital Business Models for small arts org</vt:lpstr>
      <vt:lpstr>Business Model Canvas</vt:lpstr>
      <vt:lpstr>Business Model Canvas</vt:lpstr>
      <vt:lpstr>Business Model Canvas</vt:lpstr>
      <vt:lpstr>PowerPoint Presentation</vt:lpstr>
      <vt:lpstr>PowerPoint Presentation</vt:lpstr>
      <vt:lpstr>Digital Know-How</vt:lpstr>
      <vt:lpstr>Join the leading conversations</vt:lpstr>
      <vt:lpstr>P.A.D.E Workshop Series (2021 – 2022)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Inga Petri</cp:lastModifiedBy>
  <cp:revision>493</cp:revision>
  <cp:lastPrinted>2022-01-15T17:35:01Z</cp:lastPrinted>
  <dcterms:created xsi:type="dcterms:W3CDTF">2019-08-28T07:37:23Z</dcterms:created>
  <dcterms:modified xsi:type="dcterms:W3CDTF">2022-02-16T09:12:31Z</dcterms:modified>
</cp:coreProperties>
</file>