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5" r:id="rId3"/>
    <p:sldId id="338" r:id="rId4"/>
    <p:sldId id="382" r:id="rId5"/>
    <p:sldId id="387" r:id="rId6"/>
    <p:sldId id="366" r:id="rId7"/>
    <p:sldId id="360" r:id="rId8"/>
    <p:sldId id="392" r:id="rId9"/>
    <p:sldId id="393" r:id="rId10"/>
    <p:sldId id="368" r:id="rId11"/>
    <p:sldId id="369" r:id="rId12"/>
    <p:sldId id="391" r:id="rId13"/>
    <p:sldId id="299" r:id="rId14"/>
    <p:sldId id="352" r:id="rId15"/>
    <p:sldId id="390" r:id="rId16"/>
    <p:sldId id="364" r:id="rId17"/>
    <p:sldId id="371" r:id="rId18"/>
    <p:sldId id="386" r:id="rId19"/>
    <p:sldId id="400" r:id="rId20"/>
    <p:sldId id="376" r:id="rId21"/>
    <p:sldId id="377" r:id="rId22"/>
    <p:sldId id="378" r:id="rId23"/>
    <p:sldId id="379" r:id="rId24"/>
    <p:sldId id="384" r:id="rId25"/>
    <p:sldId id="273" r:id="rId2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2" autoAdjust="0"/>
    <p:restoredTop sz="86371" autoAdjust="0"/>
  </p:normalViewPr>
  <p:slideViewPr>
    <p:cSldViewPr snapToGrid="0">
      <p:cViewPr varScale="1">
        <p:scale>
          <a:sx n="91" d="100"/>
          <a:sy n="91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2021-11-29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2021-11-29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ie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10:44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38AA4-4A37-4B59-BFFB-217987D567F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66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86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Demonstrate </a:t>
            </a:r>
            <a:r>
              <a:rPr lang="en-CA" dirty="0" err="1"/>
              <a:t>DigitalArtsNation</a:t>
            </a:r>
            <a:r>
              <a:rPr lang="en-CA" dirty="0"/>
              <a:t> and </a:t>
            </a:r>
            <a:r>
              <a:rPr lang="en-CA" dirty="0" err="1"/>
              <a:t>ThePitch</a:t>
            </a:r>
            <a:r>
              <a:rPr lang="en-CA" dirty="0"/>
              <a:t>, Strategic Moves – re interplay of Yoast SEO and Text, Images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85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10:50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38AA4-4A37-4B59-BFFB-217987D567F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79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1647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cap="all" dirty="0">
                <a:latin typeface="+mj-lt"/>
              </a:rPr>
              <a:t>Marketing Numérique </a:t>
            </a:r>
          </a:p>
          <a:p>
            <a:pPr algn="ctr"/>
            <a:r>
              <a:rPr lang="en-US" sz="3600" cap="all" dirty="0">
                <a:latin typeface="+mj-lt"/>
              </a:rPr>
              <a:t>Série </a:t>
            </a:r>
            <a:r>
              <a:rPr lang="en-US" sz="3600" cap="all" dirty="0" err="1">
                <a:latin typeface="+mj-lt"/>
              </a:rPr>
              <a:t>d’ateliers</a:t>
            </a:r>
            <a:endParaRPr lang="en-CA" sz="3600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30536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eositecheckup.com/seo-audit" TargetMode="Externa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pPr algn="l" fontAlgn="base"/>
            <a:r>
              <a:rPr lang="en-US" dirty="0">
                <a:ea typeface="Tahoma"/>
                <a:cs typeface="Tahoma"/>
              </a:rPr>
              <a:t>Atelier 4 </a:t>
            </a:r>
            <a:br>
              <a:rPr lang="en-US" dirty="0">
                <a:ea typeface="Tahoma"/>
                <a:cs typeface="Tahoma"/>
              </a:rPr>
            </a:br>
            <a:r>
              <a:rPr lang="en-CA" sz="3200" b="1" i="0" dirty="0" err="1">
                <a:effectLst/>
              </a:rPr>
              <a:t>Maîtriser</a:t>
            </a:r>
            <a:r>
              <a:rPr lang="en-CA" sz="3200" b="1" i="0" dirty="0">
                <a:effectLst/>
              </a:rPr>
              <a:t> Google</a:t>
            </a:r>
            <a:br>
              <a:rPr lang="en-CA" sz="3200" b="1" i="0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Créé et présenté par</a:t>
            </a:r>
          </a:p>
          <a:p>
            <a:r>
              <a:rPr lang="fr-CA" dirty="0"/>
              <a:t>Inga Petri, Strategic Moves</a:t>
            </a:r>
          </a:p>
          <a:p>
            <a:r>
              <a:rPr lang="fr-CA" dirty="0"/>
              <a:t>29 novembre 2021</a:t>
            </a:r>
          </a:p>
          <a:p>
            <a:r>
              <a:rPr lang="fr-CA" dirty="0"/>
              <a:t>13h à 14:15h</a:t>
            </a:r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Google </a:t>
            </a:r>
            <a:r>
              <a:rPr lang="en-CA" dirty="0" err="1"/>
              <a:t>MyBusiness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10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Révisez</a:t>
            </a:r>
            <a:r>
              <a:rPr lang="en-CA" dirty="0"/>
              <a:t> et </a:t>
            </a:r>
            <a:r>
              <a:rPr lang="en-CA" dirty="0" err="1"/>
              <a:t>améliorez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compte</a:t>
            </a:r>
            <a:r>
              <a:rPr lang="en-CA" dirty="0"/>
              <a:t> </a:t>
            </a:r>
            <a:r>
              <a:rPr lang="en-CA" dirty="0" err="1"/>
              <a:t>MyBusiness</a:t>
            </a:r>
            <a:endParaRPr lang="en-CA" dirty="0"/>
          </a:p>
          <a:p>
            <a:endParaRPr lang="en-CA" dirty="0"/>
          </a:p>
          <a:p>
            <a:r>
              <a:rPr lang="en-CA" dirty="0" err="1"/>
              <a:t>Configurez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compte</a:t>
            </a:r>
            <a:r>
              <a:rPr lang="en-CA" dirty="0"/>
              <a:t> </a:t>
            </a:r>
            <a:r>
              <a:rPr lang="en-CA" dirty="0" err="1"/>
              <a:t>MyBusiness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>
                <a:solidFill>
                  <a:schemeClr val="accent3"/>
                </a:solidFill>
              </a:rPr>
              <a:t>suivant</a:t>
            </a:r>
            <a:r>
              <a:rPr lang="en-CA" dirty="0">
                <a:solidFill>
                  <a:schemeClr val="accent3"/>
                </a:solidFill>
              </a:rPr>
              <a:t> les étapes mis </a:t>
            </a:r>
            <a:r>
              <a:rPr lang="en-CA" dirty="0" err="1">
                <a:solidFill>
                  <a:schemeClr val="accent3"/>
                </a:solidFill>
              </a:rPr>
              <a:t>en</a:t>
            </a:r>
            <a:r>
              <a:rPr lang="en-CA" dirty="0">
                <a:solidFill>
                  <a:schemeClr val="accent3"/>
                </a:solidFill>
              </a:rPr>
              <a:t> place par Google</a:t>
            </a:r>
          </a:p>
          <a:p>
            <a:endParaRPr lang="en-CA" dirty="0"/>
          </a:p>
          <a:p>
            <a:r>
              <a:rPr lang="en-CA" dirty="0"/>
              <a:t>Google Maps -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autre</a:t>
            </a:r>
            <a:r>
              <a:rPr lang="en-CA" dirty="0"/>
              <a:t> </a:t>
            </a:r>
            <a:r>
              <a:rPr lang="en-CA" dirty="0" err="1"/>
              <a:t>façon</a:t>
            </a:r>
            <a:r>
              <a:rPr lang="en-CA" dirty="0"/>
              <a:t> de </a:t>
            </a:r>
            <a:r>
              <a:rPr lang="en-CA" dirty="0" err="1"/>
              <a:t>réclamer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de </a:t>
            </a:r>
            <a:r>
              <a:rPr lang="en-CA" dirty="0" err="1"/>
              <a:t>configurer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compte</a:t>
            </a:r>
            <a:r>
              <a:rPr lang="en-CA" dirty="0"/>
              <a:t> Google </a:t>
            </a:r>
            <a:r>
              <a:rPr lang="en-CA" dirty="0" err="1"/>
              <a:t>MyBusiness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39003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11</a:t>
            </a:fld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926226"/>
            <a:ext cx="9434512" cy="4679950"/>
          </a:xfrm>
          <a:ln>
            <a:solidFill>
              <a:schemeClr val="accent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810228" y="365125"/>
            <a:ext cx="8843058" cy="939800"/>
          </a:xfrm>
        </p:spPr>
        <p:txBody>
          <a:bodyPr>
            <a:normAutofit fontScale="90000"/>
          </a:bodyPr>
          <a:lstStyle/>
          <a:p>
            <a:r>
              <a:rPr lang="en-CA" dirty="0"/>
              <a:t>Google Maps </a:t>
            </a:r>
            <a:r>
              <a:rPr lang="en-CA" dirty="0" err="1"/>
              <a:t>peut</a:t>
            </a:r>
            <a:r>
              <a:rPr lang="en-CA" dirty="0"/>
              <a:t> </a:t>
            </a:r>
            <a:r>
              <a:rPr lang="en-CA" dirty="0" err="1"/>
              <a:t>apporter</a:t>
            </a:r>
            <a:r>
              <a:rPr lang="en-CA" dirty="0"/>
              <a:t> </a:t>
            </a:r>
            <a:r>
              <a:rPr lang="en-CA" u="sng" dirty="0"/>
              <a:t>plus </a:t>
            </a:r>
            <a:r>
              <a:rPr lang="en-CA" dirty="0"/>
              <a:t>de </a:t>
            </a:r>
            <a:r>
              <a:rPr lang="en-CA" dirty="0" err="1"/>
              <a:t>visibilité</a:t>
            </a:r>
            <a:r>
              <a:rPr lang="en-CA" dirty="0"/>
              <a:t> que la recherche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03" y="1304925"/>
            <a:ext cx="4930510" cy="4753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ounded Rectangle 1"/>
          <p:cNvSpPr/>
          <p:nvPr/>
        </p:nvSpPr>
        <p:spPr>
          <a:xfrm>
            <a:off x="8229600" y="4668253"/>
            <a:ext cx="1732547" cy="3529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0069519" y="3335304"/>
            <a:ext cx="1876927" cy="2031325"/>
          </a:xfrm>
          <a:prstGeom prst="rect">
            <a:avLst/>
          </a:prstGeom>
          <a:solidFill>
            <a:srgbClr val="969696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Sur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ordinateur</a:t>
            </a:r>
            <a:r>
              <a:rPr lang="en-CA" dirty="0"/>
              <a:t>, </a:t>
            </a:r>
            <a:r>
              <a:rPr lang="en-CA" dirty="0" err="1"/>
              <a:t>faites</a:t>
            </a:r>
            <a:r>
              <a:rPr lang="en-CA" dirty="0"/>
              <a:t> un </a:t>
            </a:r>
            <a:r>
              <a:rPr lang="en-CA" dirty="0" err="1"/>
              <a:t>clic</a:t>
            </a:r>
            <a:r>
              <a:rPr lang="en-CA" dirty="0"/>
              <a:t> gauche avec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souris</a:t>
            </a:r>
            <a:r>
              <a:rPr lang="en-CA" dirty="0"/>
              <a:t> sur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adresse</a:t>
            </a:r>
            <a:r>
              <a:rPr lang="en-CA" dirty="0"/>
              <a:t> / code PIN pour </a:t>
            </a:r>
            <a:r>
              <a:rPr lang="en-CA" dirty="0" err="1"/>
              <a:t>obtenir</a:t>
            </a:r>
            <a:r>
              <a:rPr lang="en-CA" dirty="0"/>
              <a:t> </a:t>
            </a:r>
            <a:r>
              <a:rPr lang="en-CA" dirty="0" err="1"/>
              <a:t>cette</a:t>
            </a:r>
            <a:r>
              <a:rPr lang="en-CA" dirty="0"/>
              <a:t> </a:t>
            </a:r>
            <a:r>
              <a:rPr lang="en-CA" dirty="0" err="1"/>
              <a:t>liste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8880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12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810228" y="365125"/>
            <a:ext cx="8843058" cy="939800"/>
          </a:xfrm>
        </p:spPr>
        <p:txBody>
          <a:bodyPr>
            <a:normAutofit fontScale="90000"/>
          </a:bodyPr>
          <a:lstStyle/>
          <a:p>
            <a:r>
              <a:rPr lang="en-CA" dirty="0"/>
              <a:t>Google Maps </a:t>
            </a:r>
            <a:r>
              <a:rPr lang="en-CA" dirty="0" err="1"/>
              <a:t>peut</a:t>
            </a:r>
            <a:r>
              <a:rPr lang="en-CA" dirty="0"/>
              <a:t> </a:t>
            </a:r>
            <a:r>
              <a:rPr lang="en-CA" dirty="0" err="1"/>
              <a:t>apporter</a:t>
            </a:r>
            <a:r>
              <a:rPr lang="en-CA" dirty="0"/>
              <a:t> </a:t>
            </a:r>
            <a:r>
              <a:rPr lang="en-CA" u="sng" dirty="0"/>
              <a:t>plus </a:t>
            </a:r>
            <a:r>
              <a:rPr lang="en-CA" dirty="0"/>
              <a:t>de </a:t>
            </a:r>
            <a:r>
              <a:rPr lang="en-CA" dirty="0" err="1"/>
              <a:t>visibilité</a:t>
            </a:r>
            <a:r>
              <a:rPr lang="en-CA" dirty="0"/>
              <a:t> que la recherche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95" y="1854200"/>
            <a:ext cx="9166701" cy="44577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28617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 err="1"/>
              <a:t>Écrire</a:t>
            </a:r>
            <a:r>
              <a:rPr lang="en-CA" dirty="0"/>
              <a:t> son site web pour </a:t>
            </a:r>
            <a:r>
              <a:rPr lang="en-CA" dirty="0">
                <a:solidFill>
                  <a:schemeClr val="accent3"/>
                </a:solidFill>
              </a:rPr>
              <a:t>les </a:t>
            </a:r>
            <a:r>
              <a:rPr lang="en-CA" dirty="0" err="1">
                <a:solidFill>
                  <a:schemeClr val="accent3"/>
                </a:solidFill>
              </a:rPr>
              <a:t>humains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>
            <a:noAutofit/>
          </a:bodyPr>
          <a:lstStyle/>
          <a:p>
            <a:r>
              <a:rPr lang="en-CA" sz="2400" dirty="0" err="1"/>
              <a:t>Utilisez</a:t>
            </a:r>
            <a:r>
              <a:rPr lang="en-CA" sz="2400" dirty="0"/>
              <a:t> un </a:t>
            </a:r>
            <a:r>
              <a:rPr lang="en-CA" sz="2400" dirty="0" err="1"/>
              <a:t>voix</a:t>
            </a:r>
            <a:r>
              <a:rPr lang="en-CA" sz="2400" dirty="0"/>
              <a:t> </a:t>
            </a:r>
            <a:r>
              <a:rPr lang="en-CA" sz="2400" dirty="0" err="1"/>
              <a:t>authentique</a:t>
            </a:r>
            <a:endParaRPr lang="en-CA" sz="2400" dirty="0"/>
          </a:p>
          <a:p>
            <a:r>
              <a:rPr lang="en-CA" sz="2400" dirty="0" err="1"/>
              <a:t>Connectez</a:t>
            </a:r>
            <a:r>
              <a:rPr lang="en-CA" sz="2400" dirty="0"/>
              <a:t> </a:t>
            </a:r>
            <a:r>
              <a:rPr lang="en-CA" sz="2400" dirty="0" err="1"/>
              <a:t>votre</a:t>
            </a:r>
            <a:r>
              <a:rPr lang="en-CA" sz="2400" dirty="0"/>
              <a:t> </a:t>
            </a:r>
            <a:r>
              <a:rPr lang="en-CA" sz="2400" dirty="0" err="1"/>
              <a:t>objectif</a:t>
            </a:r>
            <a:r>
              <a:rPr lang="en-CA" sz="2400" dirty="0"/>
              <a:t> avec les motivations du public</a:t>
            </a:r>
          </a:p>
          <a:p>
            <a:r>
              <a:rPr lang="en-CA" sz="2400" dirty="0" err="1"/>
              <a:t>Commencez</a:t>
            </a:r>
            <a:r>
              <a:rPr lang="en-CA" sz="2400" dirty="0"/>
              <a:t> avec 8 </a:t>
            </a:r>
            <a:r>
              <a:rPr lang="en-CA" sz="2400" dirty="0" err="1"/>
              <a:t>à</a:t>
            </a:r>
            <a:r>
              <a:rPr lang="en-CA" sz="2400" dirty="0"/>
              <a:t> 12 mots-</a:t>
            </a:r>
            <a:r>
              <a:rPr lang="en-CA" sz="2400" dirty="0" err="1"/>
              <a:t>clés</a:t>
            </a:r>
            <a:r>
              <a:rPr lang="en-CA" sz="2400" dirty="0"/>
              <a:t> </a:t>
            </a:r>
            <a:r>
              <a:rPr lang="en-CA" sz="2400" dirty="0" err="1"/>
              <a:t>importants</a:t>
            </a:r>
            <a:endParaRPr lang="en-CA" sz="2400" dirty="0"/>
          </a:p>
          <a:p>
            <a:r>
              <a:rPr lang="en-CA" sz="2400" dirty="0" err="1"/>
              <a:t>Équilibre</a:t>
            </a:r>
            <a:r>
              <a:rPr lang="en-CA" sz="2400" dirty="0"/>
              <a:t> : lecture </a:t>
            </a:r>
            <a:r>
              <a:rPr lang="en-CA" sz="2400" dirty="0" err="1"/>
              <a:t>intéressante</a:t>
            </a:r>
            <a:r>
              <a:rPr lang="en-CA" sz="2400" dirty="0"/>
              <a:t> avec des mots-</a:t>
            </a:r>
            <a:r>
              <a:rPr lang="en-CA" sz="2400" dirty="0" err="1"/>
              <a:t>clés</a:t>
            </a:r>
            <a:r>
              <a:rPr lang="en-CA" sz="2400" dirty="0"/>
              <a:t> </a:t>
            </a:r>
            <a:r>
              <a:rPr lang="en-CA" sz="2400" dirty="0" err="1"/>
              <a:t>cohérents</a:t>
            </a:r>
            <a:endParaRPr lang="en-CA" sz="2400" dirty="0"/>
          </a:p>
          <a:p>
            <a:r>
              <a:rPr lang="en-CA" sz="2400" dirty="0"/>
              <a:t>Mots-</a:t>
            </a:r>
            <a:r>
              <a:rPr lang="en-CA" sz="2400" dirty="0" err="1"/>
              <a:t>clés</a:t>
            </a:r>
            <a:r>
              <a:rPr lang="en-CA" sz="2400" dirty="0"/>
              <a:t> de </a:t>
            </a:r>
            <a:r>
              <a:rPr lang="en-CA" sz="2400" dirty="0" err="1"/>
              <a:t>deuxième</a:t>
            </a:r>
            <a:r>
              <a:rPr lang="en-CA" sz="2400" dirty="0"/>
              <a:t> </a:t>
            </a:r>
            <a:r>
              <a:rPr lang="en-CA" sz="2400" dirty="0" err="1"/>
              <a:t>niveau</a:t>
            </a:r>
            <a:r>
              <a:rPr lang="en-CA" sz="2400" dirty="0"/>
              <a:t> </a:t>
            </a:r>
            <a:r>
              <a:rPr lang="en-CA" sz="2400" dirty="0" err="1"/>
              <a:t>importants</a:t>
            </a:r>
            <a:r>
              <a:rPr lang="en-CA" sz="2400" dirty="0"/>
              <a:t> dans le corps du </a:t>
            </a:r>
            <a:r>
              <a:rPr lang="en-CA" sz="2400" dirty="0" err="1"/>
              <a:t>texte</a:t>
            </a:r>
            <a:r>
              <a:rPr lang="en-CA" sz="2400" dirty="0"/>
              <a:t>, car les mots-</a:t>
            </a:r>
            <a:r>
              <a:rPr lang="en-CA" sz="2400" dirty="0" err="1"/>
              <a:t>clés</a:t>
            </a:r>
            <a:r>
              <a:rPr lang="en-CA" sz="2400" dirty="0"/>
              <a:t> de premier </a:t>
            </a:r>
            <a:r>
              <a:rPr lang="en-CA" sz="2400" dirty="0" err="1"/>
              <a:t>niveau</a:t>
            </a:r>
            <a:r>
              <a:rPr lang="en-CA" sz="2400" dirty="0"/>
              <a:t> </a:t>
            </a:r>
            <a:r>
              <a:rPr lang="en-CA" sz="2400" dirty="0" err="1"/>
              <a:t>dominent</a:t>
            </a:r>
            <a:r>
              <a:rPr lang="en-CA" sz="2400" dirty="0"/>
              <a:t> dans la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>
            <a:normAutofit/>
          </a:bodyPr>
          <a:lstStyle/>
          <a:p>
            <a:r>
              <a:rPr lang="en-CA" dirty="0" err="1"/>
              <a:t>Rendre</a:t>
            </a:r>
            <a:r>
              <a:rPr lang="en-CA" dirty="0"/>
              <a:t> la page facile </a:t>
            </a:r>
            <a:r>
              <a:rPr lang="en-CA" dirty="0" err="1"/>
              <a:t>à</a:t>
            </a:r>
            <a:r>
              <a:rPr lang="en-CA" dirty="0"/>
              <a:t> lire</a:t>
            </a:r>
          </a:p>
          <a:p>
            <a:r>
              <a:rPr lang="en-CA" dirty="0"/>
              <a:t>Titres </a:t>
            </a:r>
            <a:r>
              <a:rPr lang="en-CA" dirty="0" err="1"/>
              <a:t>cohérents</a:t>
            </a:r>
            <a:r>
              <a:rPr lang="en-CA" dirty="0"/>
              <a:t> et </a:t>
            </a:r>
            <a:r>
              <a:rPr lang="en-CA" dirty="0" err="1"/>
              <a:t>paragraphes</a:t>
            </a:r>
            <a:r>
              <a:rPr lang="en-CA" dirty="0"/>
              <a:t> courts</a:t>
            </a:r>
          </a:p>
          <a:p>
            <a:r>
              <a:rPr lang="en-CA" dirty="0"/>
              <a:t>Utilisation </a:t>
            </a:r>
            <a:r>
              <a:rPr lang="en-CA" dirty="0" err="1"/>
              <a:t>éditoriale</a:t>
            </a:r>
            <a:r>
              <a:rPr lang="en-CA" dirty="0"/>
              <a:t> des images, </a:t>
            </a:r>
            <a:r>
              <a:rPr lang="en-CA" dirty="0" err="1"/>
              <a:t>vidéo</a:t>
            </a:r>
            <a:endParaRPr lang="en-CA" dirty="0"/>
          </a:p>
          <a:p>
            <a:r>
              <a:rPr lang="en-CA" dirty="0" err="1"/>
              <a:t>Minimisez</a:t>
            </a:r>
            <a:r>
              <a:rPr lang="en-CA" dirty="0"/>
              <a:t> la couleur, </a:t>
            </a:r>
            <a:r>
              <a:rPr lang="en-CA" dirty="0" err="1"/>
              <a:t>l’utlilzation</a:t>
            </a:r>
            <a:r>
              <a:rPr lang="en-CA" dirty="0"/>
              <a:t> du gras, le </a:t>
            </a:r>
            <a:r>
              <a:rPr lang="en-CA" dirty="0" err="1"/>
              <a:t>soulignement</a:t>
            </a:r>
            <a:r>
              <a:rPr lang="en-CA" dirty="0"/>
              <a:t>, </a:t>
            </a:r>
            <a:r>
              <a:rPr lang="en-CA" dirty="0" err="1"/>
              <a:t>l’italique</a:t>
            </a:r>
            <a:r>
              <a:rPr lang="en-CA" dirty="0"/>
              <a:t>, dans le corps du </a:t>
            </a:r>
            <a:r>
              <a:rPr lang="en-CA" dirty="0" err="1"/>
              <a:t>texte</a:t>
            </a:r>
            <a:r>
              <a:rPr lang="en-CA" dirty="0"/>
              <a:t> </a:t>
            </a:r>
            <a:r>
              <a:rPr lang="en-CA" dirty="0" err="1"/>
              <a:t>ils</a:t>
            </a:r>
            <a:r>
              <a:rPr lang="en-CA" dirty="0"/>
              <a:t> </a:t>
            </a:r>
            <a:r>
              <a:rPr lang="en-CA" dirty="0" err="1"/>
              <a:t>rendent</a:t>
            </a:r>
            <a:r>
              <a:rPr lang="en-CA" dirty="0"/>
              <a:t> la lecture plus difficile.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35FDCBDF-E83B-4CB5-B33F-0347BA26AAC5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7386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2424113" algn="l"/>
              </a:tabLst>
            </a:pPr>
            <a:br>
              <a:rPr lang="en-CA" dirty="0"/>
            </a:br>
            <a:r>
              <a:rPr lang="en-CA" dirty="0" err="1"/>
              <a:t>Codage</a:t>
            </a:r>
            <a:r>
              <a:rPr lang="en-CA" dirty="0"/>
              <a:t> SEO </a:t>
            </a:r>
            <a:r>
              <a:rPr lang="en-CA" dirty="0" err="1"/>
              <a:t>traditionnel</a:t>
            </a:r>
            <a:r>
              <a:rPr lang="en-CA" dirty="0"/>
              <a:t> pour </a:t>
            </a:r>
            <a:r>
              <a:rPr lang="en-CA" dirty="0">
                <a:solidFill>
                  <a:schemeClr val="accent3"/>
                </a:solidFill>
              </a:rPr>
              <a:t>les </a:t>
            </a:r>
            <a:r>
              <a:rPr lang="en-CA" dirty="0" err="1">
                <a:solidFill>
                  <a:schemeClr val="accent3"/>
                </a:solidFill>
              </a:rPr>
              <a:t>moteurs</a:t>
            </a:r>
            <a:r>
              <a:rPr lang="en-CA" dirty="0">
                <a:solidFill>
                  <a:schemeClr val="accent3"/>
                </a:solidFill>
              </a:rPr>
              <a:t> de recherche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95712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URL (</a:t>
            </a:r>
            <a:r>
              <a:rPr lang="en-CA" dirty="0" err="1"/>
              <a:t>localisateur</a:t>
            </a:r>
            <a:r>
              <a:rPr lang="en-CA" dirty="0"/>
              <a:t> de </a:t>
            </a:r>
            <a:r>
              <a:rPr lang="en-CA" dirty="0" err="1"/>
              <a:t>ressources</a:t>
            </a:r>
            <a:r>
              <a:rPr lang="en-CA" dirty="0"/>
              <a:t> </a:t>
            </a:r>
            <a:r>
              <a:rPr lang="en-CA" dirty="0" err="1"/>
              <a:t>uniforme</a:t>
            </a:r>
            <a:r>
              <a:rPr lang="en-CA" dirty="0"/>
              <a:t>) = </a:t>
            </a:r>
            <a:r>
              <a:rPr lang="en-CA" dirty="0" err="1"/>
              <a:t>adresse</a:t>
            </a:r>
            <a:r>
              <a:rPr lang="en-CA" dirty="0"/>
              <a:t> Web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 err="1"/>
              <a:t>Utilisez</a:t>
            </a:r>
            <a:r>
              <a:rPr lang="en-CA" dirty="0"/>
              <a:t> des mots et non des </a:t>
            </a:r>
            <a:r>
              <a:rPr lang="en-CA" dirty="0" err="1"/>
              <a:t>acronymes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des chiffres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URL des </a:t>
            </a:r>
            <a:r>
              <a:rPr lang="en-CA" dirty="0" err="1"/>
              <a:t>noms</a:t>
            </a:r>
            <a:r>
              <a:rPr lang="en-CA" dirty="0"/>
              <a:t> de pages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 err="1"/>
              <a:t>Chaque</a:t>
            </a:r>
            <a:r>
              <a:rPr lang="en-CA" dirty="0"/>
              <a:t> service / </a:t>
            </a:r>
            <a:r>
              <a:rPr lang="en-CA" dirty="0" err="1"/>
              <a:t>produit</a:t>
            </a:r>
            <a:r>
              <a:rPr lang="en-CA" dirty="0"/>
              <a:t> / </a:t>
            </a:r>
            <a:r>
              <a:rPr lang="en-CA" dirty="0" err="1"/>
              <a:t>expérience</a:t>
            </a:r>
            <a:r>
              <a:rPr lang="en-CA" dirty="0"/>
              <a:t> sur </a:t>
            </a:r>
            <a:r>
              <a:rPr lang="en-CA" dirty="0" err="1"/>
              <a:t>sa</a:t>
            </a:r>
            <a:r>
              <a:rPr lang="en-CA" dirty="0"/>
              <a:t> propre page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 err="1"/>
              <a:t>Utilisez</a:t>
            </a:r>
            <a:r>
              <a:rPr lang="en-CA" dirty="0"/>
              <a:t> des mots </a:t>
            </a:r>
            <a:r>
              <a:rPr lang="en-CA" dirty="0" err="1"/>
              <a:t>clés</a:t>
            </a:r>
            <a:r>
              <a:rPr lang="en-CA" dirty="0"/>
              <a:t> </a:t>
            </a:r>
            <a:r>
              <a:rPr lang="en-CA" dirty="0" err="1"/>
              <a:t>pertinents</a:t>
            </a:r>
            <a:endParaRPr lang="en-CA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 err="1"/>
              <a:t>Balises</a:t>
            </a:r>
            <a:r>
              <a:rPr lang="en-CA" dirty="0"/>
              <a:t> de titre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 err="1"/>
              <a:t>Apparaît</a:t>
            </a:r>
            <a:r>
              <a:rPr lang="en-CA" dirty="0"/>
              <a:t> dans </a:t>
            </a:r>
            <a:r>
              <a:rPr lang="en-CA" dirty="0" err="1"/>
              <a:t>l'onglet</a:t>
            </a:r>
            <a:r>
              <a:rPr lang="en-CA" dirty="0"/>
              <a:t> de </a:t>
            </a:r>
            <a:r>
              <a:rPr lang="en-CA" dirty="0" err="1"/>
              <a:t>navigateur</a:t>
            </a:r>
            <a:endParaRPr lang="en-CA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Le </a:t>
            </a:r>
            <a:r>
              <a:rPr lang="en-CA" dirty="0" err="1"/>
              <a:t>moteur</a:t>
            </a:r>
            <a:r>
              <a:rPr lang="en-CA" dirty="0"/>
              <a:t> de recherche les utilise </a:t>
            </a:r>
            <a:r>
              <a:rPr lang="en-CA" dirty="0" err="1"/>
              <a:t>comme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-tête dans les </a:t>
            </a:r>
            <a:r>
              <a:rPr lang="en-CA" dirty="0" err="1"/>
              <a:t>listes</a:t>
            </a:r>
            <a:r>
              <a:rPr lang="en-CA" dirty="0"/>
              <a:t> de recherche, Facebook </a:t>
            </a:r>
            <a:r>
              <a:rPr lang="en-CA" dirty="0" err="1"/>
              <a:t>aussi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57738"/>
            <a:ext cx="5682641" cy="521929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dirty="0"/>
              <a:t>- Titres (</a:t>
            </a:r>
            <a:r>
              <a:rPr lang="en-CA" dirty="0" err="1"/>
              <a:t>balise</a:t>
            </a:r>
            <a:r>
              <a:rPr lang="en-CA" dirty="0"/>
              <a:t> h1 </a:t>
            </a:r>
            <a:r>
              <a:rPr lang="en-CA" dirty="0" err="1"/>
              <a:t>impérative</a:t>
            </a:r>
            <a:r>
              <a:rPr lang="en-CA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- </a:t>
            </a:r>
            <a:r>
              <a:rPr lang="en-CA" dirty="0" err="1"/>
              <a:t>Balises</a:t>
            </a:r>
            <a:r>
              <a:rPr lang="en-CA" dirty="0"/>
              <a:t> alternatives </a:t>
            </a:r>
            <a:r>
              <a:rPr lang="en-CA" dirty="0" err="1"/>
              <a:t>d'image</a:t>
            </a:r>
            <a:endParaRPr lang="en-CA" dirty="0"/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- </a:t>
            </a:r>
            <a:r>
              <a:rPr lang="en-CA" dirty="0" err="1"/>
              <a:t>Utilisez</a:t>
            </a:r>
            <a:r>
              <a:rPr lang="en-CA" dirty="0"/>
              <a:t> le </a:t>
            </a:r>
            <a:r>
              <a:rPr lang="en-CA" dirty="0" err="1"/>
              <a:t>texte</a:t>
            </a:r>
            <a:r>
              <a:rPr lang="en-CA" dirty="0"/>
              <a:t> ’’ALT" pour un </a:t>
            </a:r>
            <a:r>
              <a:rPr lang="en-CA" dirty="0" err="1"/>
              <a:t>texte</a:t>
            </a:r>
            <a:r>
              <a:rPr lang="en-CA" dirty="0"/>
              <a:t> </a:t>
            </a:r>
            <a:r>
              <a:rPr lang="en-CA" dirty="0" err="1"/>
              <a:t>descriptif</a:t>
            </a:r>
            <a:r>
              <a:rPr lang="en-CA" dirty="0"/>
              <a:t> riche </a:t>
            </a:r>
            <a:r>
              <a:rPr lang="en-CA" dirty="0" err="1"/>
              <a:t>en</a:t>
            </a:r>
            <a:r>
              <a:rPr lang="en-CA" dirty="0"/>
              <a:t> mots-</a:t>
            </a:r>
            <a:r>
              <a:rPr lang="en-CA" dirty="0" err="1"/>
              <a:t>clés</a:t>
            </a:r>
            <a:endParaRPr lang="en-CA" dirty="0"/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- </a:t>
            </a:r>
            <a:r>
              <a:rPr lang="en-CA" dirty="0" err="1"/>
              <a:t>Balise</a:t>
            </a:r>
            <a:r>
              <a:rPr lang="en-CA" dirty="0"/>
              <a:t> de description meta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- </a:t>
            </a:r>
            <a:r>
              <a:rPr lang="en-CA" dirty="0" err="1"/>
              <a:t>Ceci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vraie</a:t>
            </a:r>
            <a:r>
              <a:rPr lang="en-CA" dirty="0"/>
              <a:t> phrase de résumé pour </a:t>
            </a:r>
            <a:r>
              <a:rPr lang="en-CA" dirty="0" err="1"/>
              <a:t>une</a:t>
            </a:r>
            <a:r>
              <a:rPr lang="en-CA" dirty="0"/>
              <a:t> page </a:t>
            </a:r>
            <a:r>
              <a:rPr lang="en-CA" dirty="0" err="1"/>
              <a:t>spécifique</a:t>
            </a:r>
            <a:endParaRPr lang="en-CA" dirty="0"/>
          </a:p>
          <a:p>
            <a:pPr marL="0" indent="0">
              <a:lnSpc>
                <a:spcPct val="110000"/>
              </a:lnSpc>
              <a:buNone/>
            </a:pPr>
            <a:r>
              <a:rPr lang="en-CA" dirty="0"/>
              <a:t>- Les </a:t>
            </a:r>
            <a:r>
              <a:rPr lang="en-CA" dirty="0" err="1"/>
              <a:t>moteurs</a:t>
            </a:r>
            <a:r>
              <a:rPr lang="en-CA" dirty="0"/>
              <a:t> de recherche et </a:t>
            </a:r>
            <a:r>
              <a:rPr lang="en-CA" dirty="0" err="1"/>
              <a:t>d'autres</a:t>
            </a:r>
            <a:r>
              <a:rPr lang="en-CA" dirty="0"/>
              <a:t> sites </a:t>
            </a:r>
            <a:r>
              <a:rPr lang="en-CA" dirty="0" err="1"/>
              <a:t>peuvent</a:t>
            </a:r>
            <a:r>
              <a:rPr lang="en-CA" dirty="0"/>
              <a:t> les </a:t>
            </a:r>
            <a:r>
              <a:rPr lang="en-CA" dirty="0" err="1"/>
              <a:t>utiliser</a:t>
            </a:r>
            <a:r>
              <a:rPr lang="en-CA" dirty="0"/>
              <a:t> dans </a:t>
            </a:r>
            <a:r>
              <a:rPr lang="en-CA" dirty="0" err="1"/>
              <a:t>l'affichage</a:t>
            </a:r>
            <a:r>
              <a:rPr lang="en-CA" dirty="0"/>
              <a:t> des </a:t>
            </a:r>
            <a:r>
              <a:rPr lang="en-CA" dirty="0" err="1"/>
              <a:t>résultats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550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13" y="1828800"/>
            <a:ext cx="4016053" cy="4152112"/>
          </a:xfr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18" y="509156"/>
            <a:ext cx="4090753" cy="60297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035277" y="783771"/>
            <a:ext cx="5441655" cy="32671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30783" y="3449783"/>
            <a:ext cx="2202873" cy="82088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t>15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6378" y="382317"/>
            <a:ext cx="5409622" cy="989541"/>
          </a:xfrm>
        </p:spPr>
        <p:txBody>
          <a:bodyPr>
            <a:noAutofit/>
          </a:bodyPr>
          <a:lstStyle/>
          <a:p>
            <a:r>
              <a:rPr lang="en-CA" sz="2400" dirty="0"/>
              <a:t>Les </a:t>
            </a:r>
            <a:r>
              <a:rPr lang="en-CA" sz="2400" dirty="0" err="1"/>
              <a:t>informations</a:t>
            </a:r>
            <a:r>
              <a:rPr lang="en-CA" sz="2400" dirty="0"/>
              <a:t> du site Web </a:t>
            </a:r>
            <a:r>
              <a:rPr lang="en-CA" sz="2400" dirty="0" err="1"/>
              <a:t>déterminent</a:t>
            </a:r>
            <a:r>
              <a:rPr lang="en-CA" sz="2400" dirty="0"/>
              <a:t> le </a:t>
            </a:r>
            <a:r>
              <a:rPr lang="en-CA" sz="2400" dirty="0" err="1"/>
              <a:t>résultat</a:t>
            </a:r>
            <a:r>
              <a:rPr lang="en-CA" sz="2400" dirty="0"/>
              <a:t> de la recherche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87561" y="952430"/>
            <a:ext cx="5330650" cy="3245944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5768" y="6221751"/>
            <a:ext cx="459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9563" lvl="1" indent="0">
              <a:buNone/>
            </a:pPr>
            <a:r>
              <a:rPr lang="en-CA" dirty="0">
                <a:hlinkClick r:id="rId5"/>
              </a:rPr>
              <a:t>https://seositecheckup.com/seo-audit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9863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>
                <a:solidFill>
                  <a:schemeClr val="accent3"/>
                </a:solidFill>
              </a:rPr>
              <a:t>Référencement</a:t>
            </a:r>
            <a:r>
              <a:rPr lang="en-CA" dirty="0">
                <a:solidFill>
                  <a:schemeClr val="accent3"/>
                </a:solidFill>
              </a:rPr>
              <a:t> </a:t>
            </a:r>
            <a:r>
              <a:rPr lang="en-CA" dirty="0" err="1">
                <a:solidFill>
                  <a:schemeClr val="accent3"/>
                </a:solidFill>
              </a:rPr>
              <a:t>Traditionel</a:t>
            </a:r>
            <a:endParaRPr lang="en-CA" dirty="0">
              <a:solidFill>
                <a:schemeClr val="accent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3362" y="1457739"/>
            <a:ext cx="11404390" cy="4719224"/>
          </a:xfrm>
        </p:spPr>
        <p:txBody>
          <a:bodyPr/>
          <a:lstStyle/>
          <a:p>
            <a:pPr marL="0" indent="0">
              <a:buNone/>
            </a:pPr>
            <a:r>
              <a:rPr lang="en-CA" dirty="0" err="1"/>
              <a:t>Faites</a:t>
            </a:r>
            <a:r>
              <a:rPr lang="en-CA" dirty="0"/>
              <a:t> </a:t>
            </a:r>
            <a:r>
              <a:rPr lang="en-CA" dirty="0" err="1"/>
              <a:t>également</a:t>
            </a:r>
            <a:r>
              <a:rPr lang="en-CA" dirty="0"/>
              <a:t> attention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ces</a:t>
            </a:r>
            <a:r>
              <a:rPr lang="en-CA" dirty="0"/>
              <a:t> </a:t>
            </a:r>
            <a:r>
              <a:rPr lang="en-CA" dirty="0" err="1"/>
              <a:t>éléments</a:t>
            </a:r>
            <a:r>
              <a:rPr lang="en-CA" dirty="0"/>
              <a:t> </a:t>
            </a:r>
            <a:r>
              <a:rPr lang="en-CA" dirty="0" err="1"/>
              <a:t>essentiels</a:t>
            </a:r>
            <a:r>
              <a:rPr lang="en-CA" dirty="0"/>
              <a:t> pour un </a:t>
            </a:r>
            <a:r>
              <a:rPr lang="en-CA" dirty="0" err="1"/>
              <a:t>meilleur</a:t>
            </a:r>
            <a:r>
              <a:rPr lang="en-CA" dirty="0"/>
              <a:t> </a:t>
            </a:r>
            <a:r>
              <a:rPr lang="en-CA" dirty="0" err="1"/>
              <a:t>classement</a:t>
            </a:r>
            <a:r>
              <a:rPr lang="en-CA" dirty="0"/>
              <a:t> des pages Web :</a:t>
            </a:r>
          </a:p>
          <a:p>
            <a:pPr marL="0" indent="0">
              <a:buNone/>
            </a:pPr>
            <a:r>
              <a:rPr lang="en-CA" dirty="0"/>
              <a:t>Temps de </a:t>
            </a:r>
            <a:r>
              <a:rPr lang="en-CA" dirty="0" err="1"/>
              <a:t>chargement</a:t>
            </a:r>
            <a:r>
              <a:rPr lang="en-CA" dirty="0"/>
              <a:t> </a:t>
            </a:r>
            <a:r>
              <a:rPr lang="en-CA" dirty="0" err="1"/>
              <a:t>rapides</a:t>
            </a:r>
            <a:r>
              <a:rPr lang="en-CA" dirty="0"/>
              <a:t> (pas </a:t>
            </a:r>
            <a:r>
              <a:rPr lang="en-CA" dirty="0" err="1"/>
              <a:t>d'images</a:t>
            </a:r>
            <a:r>
              <a:rPr lang="en-CA" dirty="0"/>
              <a:t> haute </a:t>
            </a:r>
            <a:r>
              <a:rPr lang="en-CA" dirty="0" err="1"/>
              <a:t>résolution</a:t>
            </a:r>
            <a:r>
              <a:rPr lang="en-CA" dirty="0"/>
              <a:t>, pas de </a:t>
            </a:r>
            <a:r>
              <a:rPr lang="en-CA" dirty="0" err="1"/>
              <a:t>vidéos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lecture </a:t>
            </a:r>
            <a:r>
              <a:rPr lang="en-CA" dirty="0" err="1"/>
              <a:t>automatique</a:t>
            </a:r>
            <a:r>
              <a:rPr lang="en-CA" dirty="0"/>
              <a:t>)</a:t>
            </a:r>
          </a:p>
          <a:p>
            <a:pPr marL="0" indent="0">
              <a:buNone/>
            </a:pPr>
            <a:r>
              <a:rPr lang="en-CA" dirty="0" err="1"/>
              <a:t>Cryptage</a:t>
            </a:r>
            <a:r>
              <a:rPr lang="en-CA" dirty="0"/>
              <a:t> SSL (</a:t>
            </a:r>
            <a:r>
              <a:rPr lang="en-CA" dirty="0" err="1"/>
              <a:t>couche</a:t>
            </a:r>
            <a:r>
              <a:rPr lang="en-CA" dirty="0"/>
              <a:t> de socket </a:t>
            </a:r>
            <a:r>
              <a:rPr lang="en-CA" dirty="0" err="1"/>
              <a:t>sécurisée</a:t>
            </a:r>
            <a:r>
              <a:rPr lang="en-CA" dirty="0"/>
              <a:t>) https://</a:t>
            </a:r>
          </a:p>
          <a:p>
            <a:pPr marL="0" indent="0">
              <a:buNone/>
            </a:pPr>
            <a:r>
              <a:rPr lang="en-CA" dirty="0"/>
              <a:t>Plan du </a:t>
            </a:r>
            <a:r>
              <a:rPr lang="en-CA" dirty="0" err="1"/>
              <a:t>site.xml</a:t>
            </a:r>
            <a:endParaRPr lang="en-CA" dirty="0"/>
          </a:p>
          <a:p>
            <a:pPr marL="0" indent="0">
              <a:buNone/>
            </a:pPr>
            <a:r>
              <a:rPr lang="en-CA" dirty="0" err="1"/>
              <a:t>Robot.txt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Lien </a:t>
            </a:r>
            <a:r>
              <a:rPr lang="en-CA" dirty="0" err="1"/>
              <a:t>vers</a:t>
            </a:r>
            <a:r>
              <a:rPr lang="en-CA" dirty="0"/>
              <a:t> </a:t>
            </a:r>
            <a:r>
              <a:rPr lang="en-CA" dirty="0" err="1"/>
              <a:t>d'autres</a:t>
            </a:r>
            <a:r>
              <a:rPr lang="en-CA" dirty="0"/>
              <a:t> sites Web, </a:t>
            </a:r>
            <a:r>
              <a:rPr lang="en-CA" dirty="0" err="1"/>
              <a:t>encouragez</a:t>
            </a:r>
            <a:r>
              <a:rPr lang="en-CA" dirty="0"/>
              <a:t> les sites de </a:t>
            </a:r>
            <a:r>
              <a:rPr lang="en-CA" dirty="0" err="1"/>
              <a:t>confiance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créer</a:t>
            </a:r>
            <a:r>
              <a:rPr lang="en-CA" dirty="0"/>
              <a:t> un lien </a:t>
            </a:r>
            <a:r>
              <a:rPr lang="en-CA" dirty="0" err="1"/>
              <a:t>vers</a:t>
            </a:r>
            <a:r>
              <a:rPr lang="en-CA" dirty="0"/>
              <a:t> le </a:t>
            </a:r>
            <a:r>
              <a:rPr lang="en-CA" dirty="0" err="1"/>
              <a:t>vôtre</a:t>
            </a:r>
            <a:endParaRPr lang="en-CA" dirty="0"/>
          </a:p>
          <a:p>
            <a:pPr marL="0" indent="0">
              <a:buNone/>
            </a:pPr>
            <a:r>
              <a:rPr lang="en-CA" dirty="0" err="1"/>
              <a:t>Configurez</a:t>
            </a:r>
            <a:r>
              <a:rPr lang="en-CA" dirty="0"/>
              <a:t> </a:t>
            </a:r>
            <a:r>
              <a:rPr lang="en-CA" dirty="0" err="1"/>
              <a:t>l'analyse</a:t>
            </a:r>
            <a:r>
              <a:rPr lang="en-CA" dirty="0"/>
              <a:t> Web </a:t>
            </a:r>
            <a:r>
              <a:rPr lang="en-CA" dirty="0" err="1"/>
              <a:t>dès</a:t>
            </a:r>
            <a:r>
              <a:rPr lang="en-CA" dirty="0"/>
              <a:t> le </a:t>
            </a:r>
            <a:r>
              <a:rPr lang="en-CA" dirty="0" err="1"/>
              <a:t>départ</a:t>
            </a:r>
            <a:r>
              <a:rPr lang="en-CA" dirty="0"/>
              <a:t>, </a:t>
            </a:r>
            <a:r>
              <a:rPr lang="en-CA" dirty="0" err="1"/>
              <a:t>surveillez</a:t>
            </a:r>
            <a:r>
              <a:rPr lang="en-CA" dirty="0"/>
              <a:t> et </a:t>
            </a:r>
            <a:r>
              <a:rPr lang="en-CA" dirty="0" err="1"/>
              <a:t>ajustez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917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Évènements</a:t>
            </a:r>
            <a:r>
              <a:rPr lang="en-CA" dirty="0"/>
              <a:t> Google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17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 err="1"/>
              <a:t>Recherchez</a:t>
            </a:r>
            <a:r>
              <a:rPr lang="en-CA" dirty="0"/>
              <a:t> Quoi de </a:t>
            </a:r>
            <a:r>
              <a:rPr lang="en-CA" dirty="0" err="1"/>
              <a:t>neuf</a:t>
            </a:r>
            <a:r>
              <a:rPr lang="en-CA" dirty="0"/>
              <a:t> dans [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ville</a:t>
            </a:r>
            <a:r>
              <a:rPr lang="en-CA" dirty="0"/>
              <a:t>,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région</a:t>
            </a:r>
            <a:r>
              <a:rPr lang="en-CA" dirty="0"/>
              <a:t>, </a:t>
            </a:r>
            <a:r>
              <a:rPr lang="en-CA" dirty="0" err="1"/>
              <a:t>votre</a:t>
            </a:r>
            <a:r>
              <a:rPr lang="en-CA" dirty="0"/>
              <a:t> province]</a:t>
            </a:r>
          </a:p>
          <a:p>
            <a:endParaRPr lang="en-CA" dirty="0"/>
          </a:p>
          <a:p>
            <a:r>
              <a:rPr lang="en-CA" dirty="0" err="1"/>
              <a:t>Considérez</a:t>
            </a:r>
            <a:r>
              <a:rPr lang="en-CA" dirty="0"/>
              <a:t> les </a:t>
            </a:r>
            <a:r>
              <a:rPr lang="en-CA" dirty="0" err="1"/>
              <a:t>résultats</a:t>
            </a:r>
            <a:endParaRPr lang="en-CA" dirty="0"/>
          </a:p>
          <a:p>
            <a:endParaRPr lang="en-CA" dirty="0"/>
          </a:p>
          <a:p>
            <a:r>
              <a:rPr lang="en-CA" dirty="0" err="1"/>
              <a:t>Informations</a:t>
            </a:r>
            <a:r>
              <a:rPr lang="en-CA" dirty="0"/>
              <a:t> sur </a:t>
            </a:r>
            <a:r>
              <a:rPr lang="en-CA" dirty="0" err="1"/>
              <a:t>l'événement</a:t>
            </a:r>
            <a:r>
              <a:rPr lang="en-CA" dirty="0"/>
              <a:t> sur Google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28" y="2631293"/>
            <a:ext cx="4551026" cy="3680611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39313697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Les </a:t>
            </a:r>
            <a:r>
              <a:rPr lang="en-CA" dirty="0" err="1"/>
              <a:t>listes</a:t>
            </a:r>
            <a:r>
              <a:rPr lang="en-CA" dirty="0"/>
              <a:t> </a:t>
            </a:r>
            <a:r>
              <a:rPr lang="en-CA" dirty="0" err="1"/>
              <a:t>d'événements</a:t>
            </a:r>
            <a:r>
              <a:rPr lang="en-CA" dirty="0"/>
              <a:t> Google </a:t>
            </a:r>
            <a:r>
              <a:rPr lang="en-CA" dirty="0" err="1"/>
              <a:t>ont</a:t>
            </a:r>
            <a:r>
              <a:rPr lang="en-CA" dirty="0"/>
              <a:t> beaucoup </a:t>
            </a:r>
            <a:r>
              <a:rPr lang="en-CA" dirty="0" err="1"/>
              <a:t>changé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18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8952441" y="2485129"/>
            <a:ext cx="3057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Pour que </a:t>
            </a:r>
            <a:r>
              <a:rPr lang="en-CA" sz="2000" b="1" dirty="0" err="1"/>
              <a:t>vos</a:t>
            </a:r>
            <a:r>
              <a:rPr lang="en-CA" sz="2000" b="1" dirty="0"/>
              <a:t> </a:t>
            </a:r>
            <a:r>
              <a:rPr lang="en-CA" sz="2000" b="1" dirty="0" err="1"/>
              <a:t>événements</a:t>
            </a:r>
            <a:r>
              <a:rPr lang="en-CA" sz="2000" b="1" dirty="0"/>
              <a:t> </a:t>
            </a:r>
            <a:r>
              <a:rPr lang="en-CA" sz="2000" b="1" dirty="0" err="1"/>
              <a:t>soient</a:t>
            </a:r>
            <a:r>
              <a:rPr lang="en-CA" sz="2000" b="1" dirty="0"/>
              <a:t> </a:t>
            </a:r>
            <a:r>
              <a:rPr lang="en-CA" sz="2000" b="1" dirty="0" err="1"/>
              <a:t>répertoriés</a:t>
            </a:r>
            <a:r>
              <a:rPr lang="en-CA" sz="2000" b="1" dirty="0"/>
              <a:t> dans </a:t>
            </a:r>
            <a:r>
              <a:rPr lang="en-CA" sz="2000" b="1" dirty="0" err="1"/>
              <a:t>ces</a:t>
            </a:r>
            <a:r>
              <a:rPr lang="en-CA" sz="2000" b="1" dirty="0"/>
              <a:t> </a:t>
            </a:r>
            <a:r>
              <a:rPr lang="en-CA" sz="2000" b="1" dirty="0" err="1"/>
              <a:t>résultats</a:t>
            </a:r>
            <a:r>
              <a:rPr lang="en-CA" sz="2000" b="1" dirty="0"/>
              <a:t> </a:t>
            </a:r>
            <a:r>
              <a:rPr lang="en-CA" sz="2000" b="1" dirty="0" err="1"/>
              <a:t>d'événements</a:t>
            </a:r>
            <a:r>
              <a:rPr lang="en-CA" sz="2000" b="1" dirty="0"/>
              <a:t> Google, </a:t>
            </a:r>
            <a:r>
              <a:rPr lang="en-CA" sz="2000" b="1" dirty="0" err="1"/>
              <a:t>ils</a:t>
            </a:r>
            <a:r>
              <a:rPr lang="en-CA" sz="2000" b="1" dirty="0"/>
              <a:t> </a:t>
            </a:r>
            <a:r>
              <a:rPr lang="en-CA" sz="2000" b="1" dirty="0" err="1"/>
              <a:t>doivent</a:t>
            </a:r>
            <a:r>
              <a:rPr lang="en-CA" sz="2000" b="1" dirty="0"/>
              <a:t> </a:t>
            </a:r>
            <a:r>
              <a:rPr lang="en-CA" sz="2000" b="1" dirty="0" err="1"/>
              <a:t>utiliser</a:t>
            </a:r>
            <a:r>
              <a:rPr lang="en-CA" sz="2000" b="1" dirty="0"/>
              <a:t> des </a:t>
            </a:r>
            <a:r>
              <a:rPr lang="en-CA" sz="2000" b="1" dirty="0" err="1"/>
              <a:t>données</a:t>
            </a:r>
            <a:r>
              <a:rPr lang="en-CA" sz="2000" b="1" dirty="0"/>
              <a:t> </a:t>
            </a:r>
            <a:r>
              <a:rPr lang="en-CA" sz="2000" b="1" dirty="0" err="1"/>
              <a:t>structurées</a:t>
            </a:r>
            <a:r>
              <a:rPr lang="en-CA" sz="2000" b="1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637DFC-117D-4003-AAD4-1F638F2A2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620" y="1630161"/>
            <a:ext cx="7234980" cy="504686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23776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Les </a:t>
            </a:r>
            <a:r>
              <a:rPr lang="en-CA" dirty="0" err="1"/>
              <a:t>listes</a:t>
            </a:r>
            <a:r>
              <a:rPr lang="en-CA" dirty="0"/>
              <a:t> </a:t>
            </a:r>
            <a:r>
              <a:rPr lang="en-CA" dirty="0" err="1"/>
              <a:t>d'événements</a:t>
            </a:r>
            <a:r>
              <a:rPr lang="en-CA" dirty="0"/>
              <a:t> Google </a:t>
            </a:r>
            <a:r>
              <a:rPr lang="en-CA" dirty="0" err="1"/>
              <a:t>ont</a:t>
            </a:r>
            <a:r>
              <a:rPr lang="en-CA" dirty="0"/>
              <a:t> beaucoup </a:t>
            </a:r>
            <a:r>
              <a:rPr lang="en-CA" dirty="0" err="1"/>
              <a:t>changé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19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8166100" y="2485129"/>
            <a:ext cx="38436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Les sites qui </a:t>
            </a:r>
            <a:r>
              <a:rPr lang="en-CA" sz="2000" b="1" dirty="0" err="1"/>
              <a:t>utilisent</a:t>
            </a:r>
            <a:r>
              <a:rPr lang="en-CA" sz="2000" b="1" dirty="0"/>
              <a:t> </a:t>
            </a:r>
            <a:r>
              <a:rPr lang="en-CA" sz="2000" b="1" dirty="0" err="1"/>
              <a:t>votre</a:t>
            </a:r>
            <a:r>
              <a:rPr lang="en-CA" sz="2000" b="1" dirty="0"/>
              <a:t> </a:t>
            </a:r>
            <a:r>
              <a:rPr lang="en-CA" sz="2000" b="1" dirty="0" err="1"/>
              <a:t>contenu</a:t>
            </a:r>
            <a:r>
              <a:rPr lang="en-CA" sz="2000" b="1" dirty="0"/>
              <a:t> </a:t>
            </a:r>
            <a:r>
              <a:rPr lang="en-CA" sz="2000" b="1" dirty="0" err="1"/>
              <a:t>peuvent</a:t>
            </a:r>
            <a:r>
              <a:rPr lang="en-CA" sz="2000" b="1" dirty="0"/>
              <a:t> </a:t>
            </a:r>
            <a:r>
              <a:rPr lang="en-CA" sz="2000" b="1" dirty="0" err="1"/>
              <a:t>utiliser</a:t>
            </a:r>
            <a:r>
              <a:rPr lang="en-CA" sz="2000" b="1" dirty="0"/>
              <a:t> des </a:t>
            </a:r>
            <a:r>
              <a:rPr lang="en-CA" sz="2000" b="1" dirty="0" err="1"/>
              <a:t>données</a:t>
            </a:r>
            <a:r>
              <a:rPr lang="en-CA" sz="2000" b="1" dirty="0"/>
              <a:t> </a:t>
            </a:r>
            <a:r>
              <a:rPr lang="en-CA" sz="2000" b="1" dirty="0" err="1"/>
              <a:t>structurées</a:t>
            </a:r>
            <a:r>
              <a:rPr lang="en-CA" sz="2000" b="1" dirty="0"/>
              <a:t>, par ex. Eventbrite, </a:t>
            </a:r>
            <a:r>
              <a:rPr lang="en-CA" sz="2000" b="1" dirty="0" err="1"/>
              <a:t>moteurs</a:t>
            </a:r>
            <a:r>
              <a:rPr lang="en-CA" sz="2000" b="1" dirty="0"/>
              <a:t> de tickets, </a:t>
            </a:r>
            <a:r>
              <a:rPr lang="en-CA" sz="2000" b="1" dirty="0" err="1"/>
              <a:t>événements</a:t>
            </a:r>
            <a:r>
              <a:rPr lang="en-CA" sz="2000" b="1" dirty="0"/>
              <a:t> Facebook, </a:t>
            </a:r>
            <a:r>
              <a:rPr lang="en-CA" sz="2000" b="1" dirty="0" err="1"/>
              <a:t>vos</a:t>
            </a:r>
            <a:r>
              <a:rPr lang="en-CA" sz="2000" b="1" dirty="0"/>
              <a:t> </a:t>
            </a:r>
            <a:r>
              <a:rPr lang="en-CA" sz="2000" b="1" dirty="0" err="1"/>
              <a:t>événements</a:t>
            </a:r>
            <a:r>
              <a:rPr lang="en-CA" sz="2000" b="1" dirty="0"/>
              <a:t> </a:t>
            </a:r>
            <a:r>
              <a:rPr lang="en-CA" sz="2000" b="1" dirty="0" err="1"/>
              <a:t>apparaîtront</a:t>
            </a:r>
            <a:r>
              <a:rPr lang="en-CA" sz="2000" b="1" dirty="0"/>
              <a:t> </a:t>
            </a:r>
            <a:r>
              <a:rPr lang="en-CA" sz="2000" b="1" dirty="0" err="1"/>
              <a:t>donc</a:t>
            </a:r>
            <a:r>
              <a:rPr lang="en-CA" sz="2000" b="1" dirty="0"/>
              <a:t> </a:t>
            </a:r>
            <a:r>
              <a:rPr lang="en-CA" sz="2000" b="1" dirty="0" err="1"/>
              <a:t>ici</a:t>
            </a:r>
            <a:r>
              <a:rPr lang="en-CA" sz="2000" b="1" dirty="0"/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18F09B-472A-4297-8B4F-A7416BA5E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313" y="1305234"/>
            <a:ext cx="4910224" cy="543567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4275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CA" dirty="0"/>
              <a:t>Nous vivons sur les territoires traditionnels de nombreux peuples amérindiens. qui ont pris soin de cette terre depuis des temps immémoriaux.</a:t>
            </a:r>
          </a:p>
          <a:p>
            <a:pPr marL="0" indent="0" algn="ctr">
              <a:buNone/>
            </a:pPr>
            <a:endParaRPr lang="fr-CA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Plus précisément, les nations Oneida et Chippewa du Thames, Kettle Point et Stony Point, et les nations Saugeen et Munsee Delaware, sont les gardiens traditionnels des territoires à partir desquelles SpringWorks/Hermione Presents opère.</a:t>
            </a:r>
          </a:p>
          <a:p>
            <a:pPr marL="0" indent="0" algn="ctr">
              <a:buNone/>
            </a:pPr>
            <a:endParaRPr lang="fr-CA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Strategic Moves opère sur les territoires traditionnels du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Conseil Ta'an Kwäch'än et Première Nation Kwanlin Dün,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nations autonomes qui ont négocié des traités modernes (2002 ; 2005)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en vertu de l'Accord définitif entre les 14 Premières nations du Yukon</a:t>
            </a:r>
          </a:p>
          <a:p>
            <a:pPr marL="0" indent="0" algn="ctr">
              <a:buNone/>
            </a:pPr>
            <a:r>
              <a:rPr lang="fr-CA" sz="2400" dirty="0">
                <a:solidFill>
                  <a:schemeClr val="accent6"/>
                </a:solidFill>
              </a:rPr>
              <a:t>et les gouvernements du Canada et du Yukon.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85807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Les </a:t>
            </a:r>
            <a:r>
              <a:rPr lang="en-CA" dirty="0" err="1"/>
              <a:t>réponses</a:t>
            </a:r>
            <a:r>
              <a:rPr lang="en-CA" dirty="0"/>
              <a:t> 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20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13360" y="3224709"/>
            <a:ext cx="2795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Avantage</a:t>
            </a:r>
            <a:r>
              <a:rPr lang="en-CA" b="1" dirty="0"/>
              <a:t> </a:t>
            </a:r>
            <a:r>
              <a:rPr lang="en-CA" b="1" dirty="0" err="1"/>
              <a:t>potentiel</a:t>
            </a:r>
            <a:r>
              <a:rPr lang="en-CA" b="1" dirty="0"/>
              <a:t> </a:t>
            </a:r>
            <a:r>
              <a:rPr lang="en-CA" b="1" dirty="0" err="1"/>
              <a:t>supplémentaire</a:t>
            </a:r>
            <a:r>
              <a:rPr lang="en-CA" b="1" dirty="0"/>
              <a:t> : </a:t>
            </a:r>
            <a:r>
              <a:rPr lang="en-CA" b="1" dirty="0" err="1"/>
              <a:t>l'utilisation</a:t>
            </a:r>
            <a:r>
              <a:rPr lang="en-CA" b="1" dirty="0"/>
              <a:t> de </a:t>
            </a:r>
            <a:r>
              <a:rPr lang="en-CA" b="1" dirty="0" err="1"/>
              <a:t>données</a:t>
            </a:r>
            <a:r>
              <a:rPr lang="en-CA" b="1" dirty="0"/>
              <a:t> </a:t>
            </a:r>
            <a:r>
              <a:rPr lang="en-CA" b="1" dirty="0" err="1"/>
              <a:t>structurées</a:t>
            </a:r>
            <a:r>
              <a:rPr lang="en-CA" b="1" dirty="0"/>
              <a:t> sur </a:t>
            </a:r>
            <a:r>
              <a:rPr lang="en-CA" b="1" dirty="0" err="1"/>
              <a:t>votre</a:t>
            </a:r>
            <a:r>
              <a:rPr lang="en-CA" b="1" dirty="0"/>
              <a:t> site </a:t>
            </a:r>
            <a:r>
              <a:rPr lang="en-CA" b="1" dirty="0" err="1"/>
              <a:t>signifie</a:t>
            </a:r>
            <a:r>
              <a:rPr lang="en-CA" b="1" dirty="0"/>
              <a:t> que Google </a:t>
            </a:r>
            <a:r>
              <a:rPr lang="en-CA" b="1" dirty="0" err="1"/>
              <a:t>peut</a:t>
            </a:r>
            <a:r>
              <a:rPr lang="en-CA" b="1" dirty="0"/>
              <a:t> </a:t>
            </a:r>
            <a:r>
              <a:rPr lang="en-CA" b="1" dirty="0" err="1"/>
              <a:t>également</a:t>
            </a:r>
            <a:r>
              <a:rPr lang="en-CA" b="1" dirty="0"/>
              <a:t> </a:t>
            </a:r>
            <a:r>
              <a:rPr lang="en-CA" b="1" dirty="0" err="1"/>
              <a:t>sélectionner</a:t>
            </a:r>
            <a:r>
              <a:rPr lang="en-CA" b="1" dirty="0"/>
              <a:t> </a:t>
            </a:r>
            <a:r>
              <a:rPr lang="en-CA" b="1" dirty="0" err="1"/>
              <a:t>votre</a:t>
            </a:r>
            <a:r>
              <a:rPr lang="en-CA" b="1" dirty="0"/>
              <a:t> </a:t>
            </a:r>
            <a:r>
              <a:rPr lang="en-CA" b="1" dirty="0" err="1"/>
              <a:t>contenu</a:t>
            </a:r>
            <a:r>
              <a:rPr lang="en-CA" b="1" dirty="0"/>
              <a:t> pour </a:t>
            </a:r>
            <a:r>
              <a:rPr lang="en-CA" b="1" dirty="0" err="1"/>
              <a:t>ses</a:t>
            </a:r>
            <a:r>
              <a:rPr lang="en-CA" b="1" dirty="0"/>
              <a:t> </a:t>
            </a:r>
            <a:r>
              <a:rPr lang="en-CA" b="1" dirty="0" err="1"/>
              <a:t>boîtes</a:t>
            </a:r>
            <a:r>
              <a:rPr lang="en-CA" b="1" dirty="0"/>
              <a:t> de </a:t>
            </a:r>
            <a:r>
              <a:rPr lang="en-CA" b="1" dirty="0" err="1"/>
              <a:t>réponse</a:t>
            </a:r>
            <a:r>
              <a:rPr lang="en-CA" b="1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BE8D998-6D03-4471-B4EB-F923DD078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7716" y="1154459"/>
            <a:ext cx="6270849" cy="5552766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1646267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Qu'est-ce</a:t>
            </a:r>
            <a:r>
              <a:rPr lang="en-CA" dirty="0"/>
              <a:t> que </a:t>
            </a:r>
            <a:r>
              <a:rPr lang="en-CA" dirty="0" err="1"/>
              <a:t>cela</a:t>
            </a:r>
            <a:r>
              <a:rPr lang="en-CA" dirty="0"/>
              <a:t> </a:t>
            </a:r>
            <a:r>
              <a:rPr lang="en-CA" dirty="0" err="1"/>
              <a:t>signifie</a:t>
            </a:r>
            <a:r>
              <a:rPr lang="en-CA" dirty="0"/>
              <a:t> pour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lorsque</a:t>
            </a:r>
            <a:r>
              <a:rPr lang="en-CA" dirty="0"/>
              <a:t> Google </a:t>
            </a:r>
            <a:r>
              <a:rPr lang="en-CA" dirty="0" err="1"/>
              <a:t>donne</a:t>
            </a:r>
            <a:r>
              <a:rPr lang="en-CA" dirty="0"/>
              <a:t> des </a:t>
            </a:r>
            <a:r>
              <a:rPr lang="en-CA" dirty="0" err="1"/>
              <a:t>réponses</a:t>
            </a:r>
            <a:r>
              <a:rPr lang="en-CA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Pourra</a:t>
            </a:r>
            <a:r>
              <a:rPr lang="en-CA" dirty="0"/>
              <a:t> </a:t>
            </a:r>
            <a:r>
              <a:rPr lang="en-CA" dirty="0" err="1"/>
              <a:t>peut-être</a:t>
            </a:r>
            <a:r>
              <a:rPr lang="en-CA" dirty="0"/>
              <a:t> </a:t>
            </a:r>
            <a:r>
              <a:rPr lang="en-CA" dirty="0" err="1"/>
              <a:t>contourner</a:t>
            </a:r>
            <a:r>
              <a:rPr lang="en-CA" dirty="0"/>
              <a:t> </a:t>
            </a:r>
            <a:r>
              <a:rPr lang="en-CA" dirty="0" err="1"/>
              <a:t>complètement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site Web…</a:t>
            </a:r>
          </a:p>
          <a:p>
            <a:r>
              <a:rPr lang="en-CA" dirty="0"/>
              <a:t>Google affiche </a:t>
            </a:r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qu'il</a:t>
            </a:r>
            <a:r>
              <a:rPr lang="en-CA" dirty="0"/>
              <a:t> </a:t>
            </a:r>
            <a:r>
              <a:rPr lang="en-CA" dirty="0" err="1"/>
              <a:t>considère</a:t>
            </a:r>
            <a:r>
              <a:rPr lang="en-CA" dirty="0"/>
              <a:t> </a:t>
            </a:r>
            <a:r>
              <a:rPr lang="en-CA" dirty="0" err="1"/>
              <a:t>comme</a:t>
            </a:r>
            <a:r>
              <a:rPr lang="en-CA" dirty="0"/>
              <a:t> la </a:t>
            </a:r>
            <a:r>
              <a:rPr lang="en-CA" dirty="0" err="1"/>
              <a:t>meilleure</a:t>
            </a:r>
            <a:r>
              <a:rPr lang="en-CA" dirty="0"/>
              <a:t> </a:t>
            </a:r>
            <a:r>
              <a:rPr lang="en-CA" dirty="0" err="1"/>
              <a:t>réponse</a:t>
            </a:r>
            <a:endParaRPr lang="en-CA" dirty="0"/>
          </a:p>
          <a:p>
            <a:r>
              <a:rPr lang="en-CA" dirty="0"/>
              <a:t>Les </a:t>
            </a:r>
            <a:r>
              <a:rPr lang="en-CA" dirty="0" err="1"/>
              <a:t>boîtes</a:t>
            </a:r>
            <a:r>
              <a:rPr lang="en-CA" dirty="0"/>
              <a:t> de </a:t>
            </a:r>
            <a:r>
              <a:rPr lang="en-CA" dirty="0" err="1"/>
              <a:t>réponses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informatives</a:t>
            </a:r>
            <a:r>
              <a:rPr lang="en-CA" dirty="0"/>
              <a:t> et non </a:t>
            </a:r>
            <a:r>
              <a:rPr lang="en-CA" dirty="0" err="1"/>
              <a:t>commerciales</a:t>
            </a:r>
            <a:r>
              <a:rPr lang="en-CA" dirty="0"/>
              <a:t>, </a:t>
            </a:r>
            <a:r>
              <a:rPr lang="en-CA" dirty="0" err="1"/>
              <a:t>donc</a:t>
            </a:r>
            <a:r>
              <a:rPr lang="en-CA" dirty="0"/>
              <a:t> pas </a:t>
            </a:r>
            <a:r>
              <a:rPr lang="en-CA" dirty="0" err="1"/>
              <a:t>une</a:t>
            </a:r>
            <a:r>
              <a:rPr lang="en-CA" dirty="0"/>
              <a:t> option </a:t>
            </a:r>
            <a:r>
              <a:rPr lang="en-CA" dirty="0" err="1"/>
              <a:t>publicitaire</a:t>
            </a:r>
            <a:endParaRPr lang="en-CA" dirty="0"/>
          </a:p>
          <a:p>
            <a:r>
              <a:rPr lang="en-CA" dirty="0"/>
              <a:t>Google </a:t>
            </a:r>
            <a:r>
              <a:rPr lang="en-CA" dirty="0" err="1"/>
              <a:t>considère</a:t>
            </a:r>
            <a:r>
              <a:rPr lang="en-CA" dirty="0"/>
              <a:t> les sites </a:t>
            </a:r>
            <a:r>
              <a:rPr lang="en-CA" dirty="0" err="1"/>
              <a:t>impartiaux</a:t>
            </a:r>
            <a:r>
              <a:rPr lang="en-CA" dirty="0"/>
              <a:t> et de </a:t>
            </a:r>
            <a:r>
              <a:rPr lang="en-CA" dirty="0" err="1"/>
              <a:t>confiance</a:t>
            </a:r>
            <a:r>
              <a:rPr lang="en-CA" dirty="0"/>
              <a:t> </a:t>
            </a:r>
            <a:r>
              <a:rPr lang="en-CA" dirty="0" err="1"/>
              <a:t>comme</a:t>
            </a:r>
            <a:r>
              <a:rPr lang="en-CA" dirty="0"/>
              <a:t> des sources - Wikipedia, .</a:t>
            </a:r>
            <a:r>
              <a:rPr lang="en-CA" dirty="0" err="1"/>
              <a:t>edu</a:t>
            </a:r>
            <a:r>
              <a:rPr lang="en-CA" dirty="0"/>
              <a:t> et </a:t>
            </a:r>
            <a:r>
              <a:rPr lang="en-CA" dirty="0" err="1"/>
              <a:t>similaires</a:t>
            </a:r>
            <a:r>
              <a:rPr lang="en-CA" dirty="0"/>
              <a:t> </a:t>
            </a:r>
            <a:r>
              <a:rPr lang="en-CA" dirty="0" err="1"/>
              <a:t>apparaissent</a:t>
            </a:r>
            <a:r>
              <a:rPr lang="en-CA" dirty="0"/>
              <a:t> </a:t>
            </a:r>
            <a:r>
              <a:rPr lang="en-CA" dirty="0" err="1"/>
              <a:t>souvent</a:t>
            </a:r>
            <a:endParaRPr lang="en-CA" dirty="0"/>
          </a:p>
          <a:p>
            <a:r>
              <a:rPr lang="en-CA" dirty="0"/>
              <a:t>Pour les </a:t>
            </a:r>
            <a:r>
              <a:rPr lang="en-CA" dirty="0" err="1"/>
              <a:t>informations</a:t>
            </a:r>
            <a:r>
              <a:rPr lang="en-CA" dirty="0"/>
              <a:t> sur la marque, le site Web de la marque </a:t>
            </a:r>
            <a:r>
              <a:rPr lang="en-CA" dirty="0" err="1"/>
              <a:t>devrait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le plus </a:t>
            </a:r>
            <a:r>
              <a:rPr lang="en-CA" dirty="0" err="1"/>
              <a:t>fiable</a:t>
            </a:r>
            <a:endParaRPr lang="en-CA" dirty="0"/>
          </a:p>
          <a:p>
            <a:r>
              <a:rPr lang="en-CA" dirty="0"/>
              <a:t>Le </a:t>
            </a:r>
            <a:r>
              <a:rPr lang="en-CA" dirty="0" err="1"/>
              <a:t>contenu</a:t>
            </a:r>
            <a:r>
              <a:rPr lang="en-CA" dirty="0"/>
              <a:t> Web </a:t>
            </a:r>
            <a:r>
              <a:rPr lang="en-CA" dirty="0" err="1"/>
              <a:t>est</a:t>
            </a:r>
            <a:r>
              <a:rPr lang="en-CA" dirty="0"/>
              <a:t> extrait par 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93746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Étapes pour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positionner</a:t>
            </a:r>
            <a:r>
              <a:rPr lang="en-CA" dirty="0"/>
              <a:t> </a:t>
            </a:r>
            <a:r>
              <a:rPr lang="en-CA" dirty="0" err="1"/>
              <a:t>comme</a:t>
            </a:r>
            <a:r>
              <a:rPr lang="en-CA" dirty="0"/>
              <a:t> la </a:t>
            </a:r>
            <a:r>
              <a:rPr lang="en-CA" dirty="0" err="1"/>
              <a:t>réponse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Mots-</a:t>
            </a:r>
            <a:r>
              <a:rPr lang="en-CA" dirty="0" err="1"/>
              <a:t>clés</a:t>
            </a:r>
            <a:r>
              <a:rPr lang="en-CA" dirty="0"/>
              <a:t> et expressions</a:t>
            </a:r>
          </a:p>
          <a:p>
            <a:r>
              <a:rPr lang="en-CA" dirty="0" err="1"/>
              <a:t>Répondez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des questions </a:t>
            </a:r>
            <a:r>
              <a:rPr lang="en-CA" dirty="0" err="1"/>
              <a:t>spécifiques</a:t>
            </a:r>
            <a:r>
              <a:rPr lang="en-CA" dirty="0"/>
              <a:t> et </a:t>
            </a:r>
            <a:r>
              <a:rPr lang="en-CA" dirty="0" err="1"/>
              <a:t>incluez</a:t>
            </a:r>
            <a:r>
              <a:rPr lang="en-CA" dirty="0"/>
              <a:t>-les dans la </a:t>
            </a:r>
            <a:r>
              <a:rPr lang="en-CA" dirty="0" err="1"/>
              <a:t>balise</a:t>
            </a:r>
            <a:r>
              <a:rPr lang="en-CA" dirty="0"/>
              <a:t> meta text </a:t>
            </a:r>
            <a:r>
              <a:rPr lang="en-CA" dirty="0" err="1"/>
              <a:t>ou</a:t>
            </a:r>
            <a:r>
              <a:rPr lang="en-CA" dirty="0"/>
              <a:t> description</a:t>
            </a:r>
          </a:p>
          <a:p>
            <a:r>
              <a:rPr lang="en-CA" dirty="0" err="1"/>
              <a:t>Rédigez</a:t>
            </a:r>
            <a:r>
              <a:rPr lang="en-CA" dirty="0"/>
              <a:t> un </a:t>
            </a:r>
            <a:r>
              <a:rPr lang="en-CA" dirty="0" err="1"/>
              <a:t>contenu</a:t>
            </a:r>
            <a:r>
              <a:rPr lang="en-CA" dirty="0"/>
              <a:t> de </a:t>
            </a:r>
            <a:r>
              <a:rPr lang="en-CA" dirty="0" err="1"/>
              <a:t>qualité</a:t>
            </a:r>
            <a:r>
              <a:rPr lang="en-CA" dirty="0"/>
              <a:t>, des </a:t>
            </a:r>
            <a:r>
              <a:rPr lang="en-CA" dirty="0" err="1"/>
              <a:t>informations</a:t>
            </a:r>
            <a:r>
              <a:rPr lang="en-CA" dirty="0"/>
              <a:t> simples, </a:t>
            </a:r>
            <a:r>
              <a:rPr lang="en-CA" dirty="0" err="1"/>
              <a:t>allant</a:t>
            </a:r>
            <a:r>
              <a:rPr lang="en-CA" dirty="0"/>
              <a:t> droit au but</a:t>
            </a:r>
          </a:p>
          <a:p>
            <a:r>
              <a:rPr lang="en-CA" dirty="0" err="1"/>
              <a:t>Structurez</a:t>
            </a:r>
            <a:r>
              <a:rPr lang="en-CA" dirty="0"/>
              <a:t> bien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contenu</a:t>
            </a:r>
            <a:r>
              <a:rPr lang="en-CA" dirty="0"/>
              <a:t> - le balisage des </a:t>
            </a:r>
            <a:r>
              <a:rPr lang="en-CA" dirty="0" err="1"/>
              <a:t>données</a:t>
            </a:r>
            <a:r>
              <a:rPr lang="en-CA" dirty="0"/>
              <a:t> </a:t>
            </a:r>
            <a:r>
              <a:rPr lang="en-CA" dirty="0" err="1"/>
              <a:t>structurées</a:t>
            </a:r>
            <a:r>
              <a:rPr lang="en-CA" dirty="0"/>
              <a:t> </a:t>
            </a:r>
            <a:r>
              <a:rPr lang="en-CA" dirty="0" err="1"/>
              <a:t>crée</a:t>
            </a:r>
            <a:r>
              <a:rPr lang="en-CA" dirty="0"/>
              <a:t> un extrait riche</a:t>
            </a:r>
          </a:p>
          <a:p>
            <a:r>
              <a:rPr lang="en-CA" dirty="0" err="1"/>
              <a:t>Aucune</a:t>
            </a:r>
            <a:r>
              <a:rPr lang="en-CA" dirty="0"/>
              <a:t> </a:t>
            </a:r>
            <a:r>
              <a:rPr lang="en-CA" dirty="0" err="1"/>
              <a:t>garantie</a:t>
            </a:r>
            <a:r>
              <a:rPr lang="en-CA" dirty="0"/>
              <a:t> que Google </a:t>
            </a:r>
            <a:r>
              <a:rPr lang="en-CA" dirty="0" err="1"/>
              <a:t>l'utilisera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83941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 VOIX!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23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51722" y="1751496"/>
            <a:ext cx="104231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CA" dirty="0"/>
              <a:t>Comme de plus </a:t>
            </a:r>
            <a:r>
              <a:rPr lang="en-CA" dirty="0" err="1"/>
              <a:t>en</a:t>
            </a:r>
            <a:r>
              <a:rPr lang="en-CA" dirty="0"/>
              <a:t> plus de </a:t>
            </a:r>
            <a:r>
              <a:rPr lang="en-CA" dirty="0" err="1"/>
              <a:t>personnes</a:t>
            </a:r>
            <a:r>
              <a:rPr lang="en-CA" dirty="0"/>
              <a:t> </a:t>
            </a:r>
            <a:r>
              <a:rPr lang="en-CA" dirty="0" err="1"/>
              <a:t>utilisent</a:t>
            </a:r>
            <a:r>
              <a:rPr lang="en-CA" dirty="0"/>
              <a:t> des assistants </a:t>
            </a:r>
            <a:r>
              <a:rPr lang="en-CA" dirty="0" err="1"/>
              <a:t>vocaux</a:t>
            </a:r>
            <a:r>
              <a:rPr lang="en-CA" dirty="0"/>
              <a:t> - </a:t>
            </a:r>
            <a:r>
              <a:rPr lang="en-CA" dirty="0" err="1"/>
              <a:t>comme</a:t>
            </a:r>
            <a:r>
              <a:rPr lang="en-CA" dirty="0"/>
              <a:t> Siri, Alexa, Google Assistant -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devez</a:t>
            </a:r>
            <a:r>
              <a:rPr lang="en-CA" dirty="0"/>
              <a:t> </a:t>
            </a:r>
            <a:r>
              <a:rPr lang="en-CA" dirty="0" err="1"/>
              <a:t>réfléchir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la manière </a:t>
            </a:r>
            <a:r>
              <a:rPr lang="en-CA" dirty="0" err="1"/>
              <a:t>dont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devez</a:t>
            </a:r>
            <a:r>
              <a:rPr lang="en-CA" dirty="0"/>
              <a:t> </a:t>
            </a:r>
            <a:r>
              <a:rPr lang="en-CA" dirty="0" err="1"/>
              <a:t>ajuster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réécrire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contenu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prononcer</a:t>
            </a:r>
            <a:r>
              <a:rPr lang="en-CA" dirty="0"/>
              <a:t>.</a:t>
            </a:r>
          </a:p>
          <a:p>
            <a:pPr marL="0" lvl="1" indent="0">
              <a:buNone/>
            </a:pPr>
            <a:r>
              <a:rPr lang="en-CA" dirty="0" err="1"/>
              <a:t>Ces</a:t>
            </a:r>
            <a:r>
              <a:rPr lang="en-CA" dirty="0"/>
              <a:t> </a:t>
            </a:r>
            <a:r>
              <a:rPr lang="en-CA" dirty="0" err="1"/>
              <a:t>outils</a:t>
            </a:r>
            <a:r>
              <a:rPr lang="en-CA" dirty="0"/>
              <a:t> </a:t>
            </a:r>
            <a:r>
              <a:rPr lang="en-CA" dirty="0" err="1"/>
              <a:t>d'IA</a:t>
            </a:r>
            <a:r>
              <a:rPr lang="en-CA" dirty="0"/>
              <a:t> </a:t>
            </a:r>
            <a:r>
              <a:rPr lang="en-CA" dirty="0" err="1"/>
              <a:t>utilisent</a:t>
            </a:r>
            <a:r>
              <a:rPr lang="en-CA" dirty="0"/>
              <a:t> le </a:t>
            </a:r>
            <a:r>
              <a:rPr lang="en-CA" dirty="0" err="1"/>
              <a:t>traitement</a:t>
            </a:r>
            <a:r>
              <a:rPr lang="en-CA" dirty="0"/>
              <a:t> du </a:t>
            </a:r>
            <a:r>
              <a:rPr lang="en-CA" dirty="0" err="1"/>
              <a:t>langage</a:t>
            </a:r>
            <a:r>
              <a:rPr lang="en-CA" dirty="0"/>
              <a:t> naturel pour former des phrases.</a:t>
            </a:r>
          </a:p>
          <a:p>
            <a:pPr marL="0" lvl="1" indent="0">
              <a:buNone/>
            </a:pPr>
            <a:endParaRPr lang="en-CA" dirty="0"/>
          </a:p>
          <a:p>
            <a:pPr marL="0" lvl="1" indent="0">
              <a:buNone/>
            </a:pPr>
            <a:r>
              <a:rPr lang="en-CA" dirty="0" err="1"/>
              <a:t>Particulièrement</a:t>
            </a:r>
            <a:r>
              <a:rPr lang="en-CA" dirty="0"/>
              <a:t> important </a:t>
            </a:r>
            <a:r>
              <a:rPr lang="en-CA" dirty="0" err="1"/>
              <a:t>lorsque</a:t>
            </a:r>
            <a:r>
              <a:rPr lang="en-CA" dirty="0"/>
              <a:t>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considérez</a:t>
            </a:r>
            <a:r>
              <a:rPr lang="en-CA" dirty="0"/>
              <a:t> les </a:t>
            </a:r>
            <a:r>
              <a:rPr lang="en-CA" dirty="0" err="1"/>
              <a:t>informations</a:t>
            </a:r>
            <a:r>
              <a:rPr lang="en-CA" dirty="0"/>
              <a:t> sur </a:t>
            </a:r>
            <a:r>
              <a:rPr lang="en-CA" dirty="0" err="1"/>
              <a:t>vos</a:t>
            </a:r>
            <a:r>
              <a:rPr lang="en-CA" dirty="0"/>
              <a:t> </a:t>
            </a:r>
            <a:r>
              <a:rPr lang="en-CA" dirty="0" err="1"/>
              <a:t>événements</a:t>
            </a:r>
            <a:r>
              <a:rPr lang="en-CA" dirty="0"/>
              <a:t>.</a:t>
            </a:r>
          </a:p>
          <a:p>
            <a:pPr marL="0" lvl="1" indent="0">
              <a:buNone/>
            </a:pPr>
            <a:endParaRPr lang="en-CA" dirty="0"/>
          </a:p>
          <a:p>
            <a:pPr marL="0" lvl="1" indent="0">
              <a:buNone/>
            </a:pPr>
            <a:r>
              <a:rPr lang="en-CA" dirty="0"/>
              <a:t>Le balisage </a:t>
            </a:r>
            <a:r>
              <a:rPr lang="en-CA" dirty="0" err="1"/>
              <a:t>structuré</a:t>
            </a:r>
            <a:r>
              <a:rPr lang="en-CA" dirty="0"/>
              <a:t> des </a:t>
            </a:r>
            <a:r>
              <a:rPr lang="en-CA" dirty="0" err="1"/>
              <a:t>métadonnées</a:t>
            </a:r>
            <a:r>
              <a:rPr lang="en-CA" dirty="0"/>
              <a:t> </a:t>
            </a:r>
            <a:r>
              <a:rPr lang="en-CA" dirty="0" err="1"/>
              <a:t>permet</a:t>
            </a:r>
            <a:r>
              <a:rPr lang="en-CA" dirty="0"/>
              <a:t> de </a:t>
            </a:r>
            <a:r>
              <a:rPr lang="en-CA" dirty="0" err="1"/>
              <a:t>prononcer</a:t>
            </a:r>
            <a:r>
              <a:rPr lang="en-CA" dirty="0"/>
              <a:t> le </a:t>
            </a:r>
            <a:r>
              <a:rPr lang="en-CA" dirty="0" err="1"/>
              <a:t>texte</a:t>
            </a:r>
            <a:r>
              <a:rPr lang="en-CA" dirty="0"/>
              <a:t> ; de plus, il </a:t>
            </a:r>
            <a:r>
              <a:rPr lang="en-CA" dirty="0" err="1"/>
              <a:t>existe</a:t>
            </a:r>
            <a:r>
              <a:rPr lang="en-CA" dirty="0"/>
              <a:t> </a:t>
            </a:r>
            <a:r>
              <a:rPr lang="en-CA" dirty="0" err="1"/>
              <a:t>désormais</a:t>
            </a:r>
            <a:r>
              <a:rPr lang="en-CA" dirty="0"/>
              <a:t> des </a:t>
            </a:r>
            <a:r>
              <a:rPr lang="en-CA" dirty="0" err="1"/>
              <a:t>outils</a:t>
            </a:r>
            <a:r>
              <a:rPr lang="en-CA" dirty="0"/>
              <a:t> dans </a:t>
            </a:r>
            <a:r>
              <a:rPr lang="en-CA" dirty="0" err="1"/>
              <a:t>certains</a:t>
            </a:r>
            <a:r>
              <a:rPr lang="en-CA" dirty="0"/>
              <a:t> plug-ins WordPress pour </a:t>
            </a:r>
            <a:r>
              <a:rPr lang="en-CA" dirty="0" err="1"/>
              <a:t>désigner</a:t>
            </a:r>
            <a:r>
              <a:rPr lang="en-CA" dirty="0"/>
              <a:t> le </a:t>
            </a:r>
            <a:r>
              <a:rPr lang="en-CA" dirty="0" err="1"/>
              <a:t>texte</a:t>
            </a:r>
            <a:r>
              <a:rPr lang="en-CA" dirty="0"/>
              <a:t> « qui se lit » sur </a:t>
            </a:r>
            <a:r>
              <a:rPr lang="en-CA" dirty="0" err="1"/>
              <a:t>une</a:t>
            </a:r>
            <a:r>
              <a:rPr lang="en-CA" dirty="0"/>
              <a:t> page</a:t>
            </a:r>
          </a:p>
        </p:txBody>
      </p:sp>
    </p:spTree>
    <p:extLst>
      <p:ext uri="{BB962C8B-B14F-4D97-AF65-F5344CB8AC3E}">
        <p14:creationId xmlns:p14="http://schemas.microsoft.com/office/powerpoint/2010/main" val="40187702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1E7A-E85B-4952-8BDB-48239D53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>
                <a:solidFill>
                  <a:schemeClr val="accent6"/>
                </a:solidFill>
              </a:rPr>
              <a:t>Fondamentaux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E93B-6BA6-4541-BE9A-672044534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497496"/>
            <a:ext cx="5200651" cy="4679467"/>
          </a:xfrm>
        </p:spPr>
        <p:txBody>
          <a:bodyPr/>
          <a:lstStyle/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Évaluation : 18 ou 23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Contenu du site Web : 25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Maîtriser Google : 29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accent6"/>
                </a:solidFill>
              </a:rPr>
              <a:t>Révision: 4 décembre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1C3D2-EF7F-4B64-8026-51766E45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486129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 fontScale="90000"/>
          </a:bodyPr>
          <a:lstStyle/>
          <a:p>
            <a:br>
              <a:rPr lang="fr-CA" dirty="0"/>
            </a:br>
            <a:r>
              <a:rPr lang="fr-CA" dirty="0"/>
              <a:t>RESTONS EN CONTACT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854700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partout au Canada)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25</a:t>
            </a:fld>
            <a:endParaRPr lang="en-CA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 b="14171"/>
          <a:stretch/>
        </p:blipFill>
        <p:spPr>
          <a:xfrm>
            <a:off x="497749" y="593782"/>
            <a:ext cx="6096000" cy="4975819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Série d’ateliers P.A.D.E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Fondamentaux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Auto- Évaluation : 18 ou 23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Contenu du site Web : 25 octobre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bg1">
                    <a:lumMod val="50000"/>
                  </a:schemeClr>
                </a:solidFill>
              </a:rPr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>
                <a:solidFill>
                  <a:schemeClr val="accent6"/>
                </a:solidFill>
              </a:rPr>
              <a:t>Maîtriser Google : 29 novembre</a:t>
            </a:r>
          </a:p>
          <a:p>
            <a:pPr marL="623888" lvl="1" indent="-314325">
              <a:buFont typeface="+mj-lt"/>
              <a:buAutoNum type="arabicPeriod"/>
            </a:pPr>
            <a:r>
              <a:rPr lang="fr-CA" dirty="0"/>
              <a:t>Révision : 4 décembre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r>
              <a:rPr lang="fr-CA" dirty="0">
                <a:solidFill>
                  <a:schemeClr val="accent6"/>
                </a:solidFill>
              </a:rPr>
              <a:t>Au-delà des fondamentaux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Évaluer le référencement avancé : 12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Contenu comprise par machine : 15 ou 19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Wiki data : 26 janvier</a:t>
            </a:r>
          </a:p>
          <a:p>
            <a:pPr marL="766763" lvl="1" indent="-457200">
              <a:buFont typeface="+mj-lt"/>
              <a:buAutoNum type="arabicPeriod"/>
            </a:pPr>
            <a:r>
              <a:rPr lang="fr-CA" dirty="0"/>
              <a:t>Révision: 29 janvier ou 2 février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02269" y="4584653"/>
            <a:ext cx="10744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ctr">
              <a:buFont typeface="Wingdings" panose="05000000000000000000" pitchFamily="2" charset="2"/>
              <a:buChar char="§"/>
            </a:pPr>
            <a:r>
              <a:rPr lang="fr-CA" sz="2800" b="1" dirty="0">
                <a:solidFill>
                  <a:schemeClr val="accent6"/>
                </a:solidFill>
              </a:rPr>
              <a:t>Entreprise en ligne / Chiffre d'affaires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fr-CA" sz="2400" b="1" dirty="0"/>
              <a:t>Chaîne de valeur numérique : 16 ou 19 février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fr-CA" sz="2400" b="1" dirty="0"/>
              <a:t>Modèles d’affaires hybrides : 23 février</a:t>
            </a:r>
          </a:p>
          <a:p>
            <a:pPr marL="738188" indent="-457200" algn="ctr">
              <a:buFont typeface="+mj-lt"/>
              <a:buAutoNum type="arabicPeriod"/>
            </a:pPr>
            <a:r>
              <a:rPr lang="fr-CA" sz="2400" b="1" dirty="0"/>
              <a:t>Outils commerciaux numériques / Flux de revenus : 9 mars</a:t>
            </a:r>
          </a:p>
        </p:txBody>
      </p:sp>
    </p:spTree>
    <p:extLst>
      <p:ext uri="{BB962C8B-B14F-4D97-AF65-F5344CB8AC3E}">
        <p14:creationId xmlns:p14="http://schemas.microsoft.com/office/powerpoint/2010/main" val="3413545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284A-559A-43AE-95C5-84DE126D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Révision des devoirs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075FF-B771-4AF8-9329-EF46E024F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22AFE4-5680-4571-A999-D998AD940D14}" type="slidenum">
              <a:rPr lang="en-CA" smtClean="0"/>
              <a:pPr>
                <a:spcAft>
                  <a:spcPts val="600"/>
                </a:spcAft>
              </a:pPr>
              <a:t>5</a:t>
            </a:fld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0B353E-9F28-4B7A-B3F7-14FD81CD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CA" dirty="0"/>
          </a:p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CA" dirty="0"/>
              <a:t>Comment </a:t>
            </a:r>
            <a:r>
              <a:rPr lang="en-CA" dirty="0" err="1"/>
              <a:t>est-ce</a:t>
            </a:r>
            <a:r>
              <a:rPr lang="en-CA" dirty="0"/>
              <a:t> que Google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comprend</a:t>
            </a:r>
            <a:r>
              <a:rPr lang="en-C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0298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Google </a:t>
            </a:r>
            <a:r>
              <a:rPr lang="en-CA" dirty="0" err="1"/>
              <a:t>MyBusiness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6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7349067" y="1785485"/>
            <a:ext cx="408197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b="1" dirty="0" err="1"/>
              <a:t>Prenez</a:t>
            </a:r>
            <a:r>
              <a:rPr lang="en-CA" b="1" dirty="0"/>
              <a:t> </a:t>
            </a:r>
            <a:r>
              <a:rPr lang="en-CA" b="1" dirty="0" err="1"/>
              <a:t>contrôle</a:t>
            </a:r>
            <a:r>
              <a:rPr lang="en-CA" b="1" dirty="0"/>
              <a:t> de </a:t>
            </a:r>
            <a:r>
              <a:rPr lang="en-CA" b="1" dirty="0" err="1"/>
              <a:t>votre</a:t>
            </a:r>
            <a:r>
              <a:rPr lang="en-CA" b="1" dirty="0"/>
              <a:t> </a:t>
            </a:r>
            <a:r>
              <a:rPr lang="en-CA" b="1" dirty="0" err="1"/>
              <a:t>compte</a:t>
            </a:r>
            <a:r>
              <a:rPr lang="en-CA" b="1" dirty="0"/>
              <a:t> </a:t>
            </a:r>
            <a:r>
              <a:rPr lang="en-CA" b="1" dirty="0" err="1"/>
              <a:t>MyBusiness</a:t>
            </a:r>
            <a:endParaRPr lang="en-CA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b="1" dirty="0" err="1"/>
              <a:t>Connectez-vous</a:t>
            </a:r>
            <a:r>
              <a:rPr lang="en-CA" b="1" dirty="0"/>
              <a:t> avec les clients dans </a:t>
            </a:r>
            <a:r>
              <a:rPr lang="en-CA" b="1" dirty="0" err="1"/>
              <a:t>leur</a:t>
            </a:r>
            <a:r>
              <a:rPr lang="en-CA" b="1" dirty="0"/>
              <a:t> recherche sur Google et Google Maps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b="1" dirty="0" err="1"/>
              <a:t>Publiez</a:t>
            </a:r>
            <a:r>
              <a:rPr lang="en-CA" b="1" dirty="0"/>
              <a:t> des photos, des </a:t>
            </a:r>
            <a:r>
              <a:rPr lang="en-CA" b="1" dirty="0" err="1"/>
              <a:t>événements</a:t>
            </a:r>
            <a:r>
              <a:rPr lang="en-CA" b="1" dirty="0"/>
              <a:t>, des mises </a:t>
            </a:r>
            <a:r>
              <a:rPr lang="en-CA" b="1" dirty="0" err="1"/>
              <a:t>à</a:t>
            </a:r>
            <a:r>
              <a:rPr lang="en-CA" b="1" dirty="0"/>
              <a:t> jour, un </a:t>
            </a:r>
            <a:r>
              <a:rPr lang="en-CA" b="1" dirty="0" err="1"/>
              <a:t>numéro</a:t>
            </a:r>
            <a:r>
              <a:rPr lang="en-CA" b="1" dirty="0"/>
              <a:t> de </a:t>
            </a:r>
            <a:r>
              <a:rPr lang="en-CA" b="1" dirty="0" err="1"/>
              <a:t>téléphone</a:t>
            </a:r>
            <a:r>
              <a:rPr lang="en-CA" b="1" dirty="0"/>
              <a:t> </a:t>
            </a:r>
            <a:r>
              <a:rPr lang="en-CA" b="1" dirty="0" err="1"/>
              <a:t>en</a:t>
            </a:r>
            <a:r>
              <a:rPr lang="en-CA" b="1" dirty="0"/>
              <a:t> un </a:t>
            </a:r>
            <a:r>
              <a:rPr lang="en-CA" b="1" dirty="0" err="1"/>
              <a:t>clic</a:t>
            </a:r>
            <a:r>
              <a:rPr lang="en-CA" b="1" dirty="0"/>
              <a:t> et </a:t>
            </a:r>
            <a:r>
              <a:rPr lang="en-CA" b="1" dirty="0" err="1"/>
              <a:t>donnez</a:t>
            </a:r>
            <a:r>
              <a:rPr lang="en-CA" b="1" dirty="0"/>
              <a:t> </a:t>
            </a:r>
            <a:r>
              <a:rPr lang="en-CA" b="1" dirty="0" err="1"/>
              <a:t>accès</a:t>
            </a:r>
            <a:r>
              <a:rPr lang="en-CA" b="1" dirty="0"/>
              <a:t>  </a:t>
            </a:r>
            <a:r>
              <a:rPr lang="en-CA" b="1" dirty="0" err="1"/>
              <a:t>à</a:t>
            </a:r>
            <a:r>
              <a:rPr lang="en-CA" b="1" dirty="0"/>
              <a:t> </a:t>
            </a:r>
            <a:r>
              <a:rPr lang="en-CA" b="1" dirty="0" err="1"/>
              <a:t>votre</a:t>
            </a:r>
            <a:r>
              <a:rPr lang="en-CA" b="1" dirty="0"/>
              <a:t> site Web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b="1" dirty="0"/>
              <a:t>Les liens sur les articles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b="1" dirty="0" err="1"/>
              <a:t>Commentaires</a:t>
            </a:r>
            <a:r>
              <a:rPr lang="en-CA" b="1" dirty="0"/>
              <a:t> du public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CA" b="1" dirty="0" err="1"/>
              <a:t>Compréhension</a:t>
            </a:r>
            <a:r>
              <a:rPr lang="en-CA" b="1" dirty="0"/>
              <a:t> et information des actions poses par </a:t>
            </a:r>
            <a:r>
              <a:rPr lang="en-CA" b="1" dirty="0" err="1"/>
              <a:t>votre</a:t>
            </a:r>
            <a:r>
              <a:rPr lang="en-CA" b="1" dirty="0"/>
              <a:t> public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927AA63-C024-4538-AA56-4E27B4EA1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1305234"/>
            <a:ext cx="6224852" cy="560114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27852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Notre focus </a:t>
            </a:r>
            <a:r>
              <a:rPr lang="en-CA" dirty="0" err="1"/>
              <a:t>aujourd’hui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Google </a:t>
            </a:r>
            <a:r>
              <a:rPr lang="en-CA" dirty="0" err="1"/>
              <a:t>MyBusiness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/>
              <a:t>Google Maps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Recherche Google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 err="1"/>
              <a:t>Évènements</a:t>
            </a:r>
            <a:r>
              <a:rPr lang="en-CA" dirty="0"/>
              <a:t> Google et </a:t>
            </a:r>
            <a:r>
              <a:rPr lang="en-CA" dirty="0" err="1"/>
              <a:t>Réponses</a:t>
            </a:r>
            <a:r>
              <a:rPr lang="en-CA" dirty="0"/>
              <a:t> </a:t>
            </a:r>
            <a:r>
              <a:rPr lang="en-CA" dirty="0" err="1"/>
              <a:t>automatiques</a:t>
            </a:r>
            <a:endParaRPr lang="en-CA" dirty="0"/>
          </a:p>
          <a:p>
            <a:endParaRPr lang="en-CA" dirty="0"/>
          </a:p>
          <a:p>
            <a:r>
              <a:rPr lang="en-CA" dirty="0"/>
              <a:t>Google Assistant, Siri, Alexa</a:t>
            </a:r>
          </a:p>
        </p:txBody>
      </p:sp>
    </p:spTree>
    <p:extLst>
      <p:ext uri="{BB962C8B-B14F-4D97-AF65-F5344CB8AC3E}">
        <p14:creationId xmlns:p14="http://schemas.microsoft.com/office/powerpoint/2010/main" val="30695636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8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23540" y="397209"/>
            <a:ext cx="3013123" cy="939800"/>
          </a:xfrm>
        </p:spPr>
        <p:txBody>
          <a:bodyPr>
            <a:normAutofit/>
          </a:bodyPr>
          <a:lstStyle/>
          <a:p>
            <a:r>
              <a:rPr lang="en-CA" sz="2400" dirty="0"/>
              <a:t>Les photos </a:t>
            </a:r>
            <a:r>
              <a:rPr lang="en-CA" sz="2400" dirty="0" err="1"/>
              <a:t>sont</a:t>
            </a:r>
            <a:r>
              <a:rPr lang="en-CA" sz="2400" dirty="0"/>
              <a:t> </a:t>
            </a:r>
            <a:r>
              <a:rPr lang="en-CA" sz="2400" dirty="0" err="1"/>
              <a:t>importantes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3541" y="1734218"/>
            <a:ext cx="25990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/>
              <a:t>À</a:t>
            </a:r>
            <a:r>
              <a:rPr lang="en-CA" sz="2000" b="1" dirty="0"/>
              <a:t> </a:t>
            </a:r>
            <a:r>
              <a:rPr lang="en-CA" sz="2000" b="1" dirty="0" err="1"/>
              <a:t>partir</a:t>
            </a:r>
            <a:r>
              <a:rPr lang="en-CA" sz="2000" b="1" dirty="0"/>
              <a:t> de Google My Business Insights :</a:t>
            </a:r>
          </a:p>
          <a:p>
            <a:endParaRPr lang="en-CA" sz="2000" b="1" dirty="0"/>
          </a:p>
          <a:p>
            <a:r>
              <a:rPr lang="en-CA" sz="2000" b="1" dirty="0"/>
              <a:t>Le </a:t>
            </a:r>
            <a:r>
              <a:rPr lang="en-CA" sz="2000" b="1" dirty="0" err="1"/>
              <a:t>nombre</a:t>
            </a:r>
            <a:r>
              <a:rPr lang="en-CA" sz="2000" b="1" dirty="0"/>
              <a:t> de </a:t>
            </a:r>
            <a:r>
              <a:rPr lang="en-CA" sz="2000" b="1" dirty="0" err="1"/>
              <a:t>visonnement</a:t>
            </a:r>
            <a:r>
              <a:rPr lang="en-CA" sz="2000" b="1" dirty="0"/>
              <a:t> des photos des clients compare aux photos </a:t>
            </a:r>
            <a:r>
              <a:rPr lang="en-CA" sz="2000" b="1" dirty="0" err="1"/>
              <a:t>publiées</a:t>
            </a:r>
            <a:r>
              <a:rPr lang="en-CA" sz="2000" b="1" dirty="0"/>
              <a:t> par </a:t>
            </a:r>
            <a:r>
              <a:rPr lang="en-CA" sz="2000" b="1" dirty="0" err="1"/>
              <a:t>l'entreprise</a:t>
            </a:r>
            <a:r>
              <a:rPr lang="en-CA" sz="2000" b="1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664" y="867109"/>
            <a:ext cx="6469336" cy="58733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3733366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9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23540" y="397209"/>
            <a:ext cx="2287575" cy="939800"/>
          </a:xfrm>
        </p:spPr>
        <p:txBody>
          <a:bodyPr>
            <a:normAutofit fontScale="90000"/>
          </a:bodyPr>
          <a:lstStyle/>
          <a:p>
            <a:r>
              <a:rPr lang="en-CA" sz="2400" dirty="0" err="1"/>
              <a:t>Règles</a:t>
            </a:r>
            <a:r>
              <a:rPr lang="en-CA" sz="2400" dirty="0"/>
              <a:t> des </a:t>
            </a:r>
            <a:r>
              <a:rPr lang="en-CA" sz="2400" dirty="0" err="1"/>
              <a:t>commentaires</a:t>
            </a:r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23541" y="1734218"/>
            <a:ext cx="24212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/>
              <a:t>Google My Business:</a:t>
            </a:r>
          </a:p>
          <a:p>
            <a:r>
              <a:rPr lang="en-CA" sz="2000" b="1" dirty="0"/>
              <a:t> </a:t>
            </a:r>
          </a:p>
          <a:p>
            <a:r>
              <a:rPr lang="en-CA" sz="2000" b="1" dirty="0"/>
              <a:t>Les </a:t>
            </a:r>
            <a:r>
              <a:rPr lang="en-CA" sz="2000" b="1" dirty="0" err="1"/>
              <a:t>commentaires</a:t>
            </a:r>
            <a:r>
              <a:rPr lang="en-CA" sz="2000" b="1" dirty="0"/>
              <a:t> </a:t>
            </a:r>
            <a:r>
              <a:rPr lang="en-CA" sz="2000" b="1" dirty="0" err="1"/>
              <a:t>sont</a:t>
            </a:r>
            <a:r>
              <a:rPr lang="en-CA" sz="2000" b="1" dirty="0"/>
              <a:t> </a:t>
            </a:r>
            <a:r>
              <a:rPr lang="en-CA" sz="2000" b="1" dirty="0" err="1"/>
              <a:t>vrais</a:t>
            </a:r>
            <a:r>
              <a:rPr lang="en-CA" sz="2000" b="1" dirty="0"/>
              <a:t> – ne les </a:t>
            </a:r>
            <a:r>
              <a:rPr lang="en-CA" sz="2000" b="1" dirty="0" err="1"/>
              <a:t>manquez</a:t>
            </a:r>
            <a:r>
              <a:rPr lang="en-CA" sz="2000" b="1" dirty="0"/>
              <a:t> pas et </a:t>
            </a:r>
            <a:r>
              <a:rPr lang="en-CA" sz="2000" b="1" dirty="0" err="1"/>
              <a:t>répondez</a:t>
            </a:r>
            <a:r>
              <a:rPr lang="en-CA" sz="2000" b="1" dirty="0"/>
              <a:t>-y, surtout les </a:t>
            </a:r>
            <a:r>
              <a:rPr lang="en-CA" sz="2000" b="1" dirty="0" err="1"/>
              <a:t>commentaires</a:t>
            </a:r>
            <a:r>
              <a:rPr lang="en-CA" sz="2000" b="1" dirty="0"/>
              <a:t> </a:t>
            </a:r>
            <a:r>
              <a:rPr lang="en-CA" sz="2000" b="1" dirty="0" err="1"/>
              <a:t>négatifs</a:t>
            </a:r>
            <a:r>
              <a:rPr lang="en-CA" sz="2000" b="1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97" y="1025529"/>
            <a:ext cx="7118301" cy="5651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9293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3432</TotalTime>
  <Words>1272</Words>
  <Application>Microsoft Macintosh PowerPoint</Application>
  <PresentationFormat>Widescreen</PresentationFormat>
  <Paragraphs>187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Bahnschrift</vt:lpstr>
      <vt:lpstr>Bahnschrift SemiBold</vt:lpstr>
      <vt:lpstr>Calibri</vt:lpstr>
      <vt:lpstr>Corbel</vt:lpstr>
      <vt:lpstr>Tahoma</vt:lpstr>
      <vt:lpstr>Wingdings</vt:lpstr>
      <vt:lpstr>MBT_Template</vt:lpstr>
      <vt:lpstr>Atelier 4  Maîtriser Google </vt:lpstr>
      <vt:lpstr>PowerPoint Presentation</vt:lpstr>
      <vt:lpstr>PowerPoint Presentation</vt:lpstr>
      <vt:lpstr>Série d’ateliers P.A.D.E</vt:lpstr>
      <vt:lpstr>Révision des devoirs</vt:lpstr>
      <vt:lpstr>Google MyBusiness</vt:lpstr>
      <vt:lpstr>Notre focus aujourd’hui</vt:lpstr>
      <vt:lpstr>Les photos sont importantes</vt:lpstr>
      <vt:lpstr>Règles des commentaires</vt:lpstr>
      <vt:lpstr>Google MyBusiness</vt:lpstr>
      <vt:lpstr>Google Maps peut apporter plus de visibilité que la recherche</vt:lpstr>
      <vt:lpstr>Google Maps peut apporter plus de visibilité que la recherche</vt:lpstr>
      <vt:lpstr>Écrire son site web pour les humains</vt:lpstr>
      <vt:lpstr> Codage SEO traditionnel pour les moteurs de recherche</vt:lpstr>
      <vt:lpstr>Les informations du site Web déterminent le résultat de la recherche</vt:lpstr>
      <vt:lpstr>Référencement Traditionel</vt:lpstr>
      <vt:lpstr>Évènements Google</vt:lpstr>
      <vt:lpstr>Les listes d'événements Google ont beaucoup changé</vt:lpstr>
      <vt:lpstr>Les listes d'événements Google ont beaucoup changé</vt:lpstr>
      <vt:lpstr>Les réponses Google</vt:lpstr>
      <vt:lpstr>Qu'est-ce que cela signifie pour vous lorsque Google donne des réponses ?</vt:lpstr>
      <vt:lpstr>Étapes pour vous positionner comme la réponse</vt:lpstr>
      <vt:lpstr>La VOIX!</vt:lpstr>
      <vt:lpstr>Fondamentaux</vt:lpstr>
      <vt:lpstr> RESTONS EN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Aimee Poulin</cp:lastModifiedBy>
  <cp:revision>406</cp:revision>
  <cp:lastPrinted>2020-11-04T19:45:39Z</cp:lastPrinted>
  <dcterms:created xsi:type="dcterms:W3CDTF">2019-08-28T07:37:23Z</dcterms:created>
  <dcterms:modified xsi:type="dcterms:W3CDTF">2021-11-29T16:43:32Z</dcterms:modified>
</cp:coreProperties>
</file>