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5" r:id="rId3"/>
    <p:sldId id="338" r:id="rId4"/>
    <p:sldId id="382" r:id="rId5"/>
    <p:sldId id="329" r:id="rId6"/>
    <p:sldId id="317" r:id="rId7"/>
    <p:sldId id="396" r:id="rId8"/>
    <p:sldId id="395" r:id="rId9"/>
    <p:sldId id="394" r:id="rId10"/>
    <p:sldId id="397" r:id="rId11"/>
    <p:sldId id="399" r:id="rId12"/>
    <p:sldId id="398" r:id="rId13"/>
    <p:sldId id="325" r:id="rId14"/>
    <p:sldId id="389" r:id="rId15"/>
    <p:sldId id="385" r:id="rId16"/>
    <p:sldId id="386" r:id="rId17"/>
    <p:sldId id="387" r:id="rId18"/>
    <p:sldId id="307" r:id="rId19"/>
    <p:sldId id="401" r:id="rId20"/>
    <p:sldId id="383" r:id="rId21"/>
    <p:sldId id="273" r:id="rId2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8ABA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6" autoAdjust="0"/>
    <p:restoredTop sz="86355" autoAdjust="0"/>
  </p:normalViewPr>
  <p:slideViewPr>
    <p:cSldViewPr snapToGrid="0">
      <p:cViewPr varScale="1">
        <p:scale>
          <a:sx n="74" d="100"/>
          <a:sy n="74" d="100"/>
        </p:scale>
        <p:origin x="6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9C839-2B27-49EB-9F32-FF46BFEF94D9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21307DF4-3921-40DA-A028-B41EBD507668}">
      <dgm:prSet phldrT="[Text]"/>
      <dgm:spPr/>
      <dgm:t>
        <a:bodyPr/>
        <a:lstStyle/>
        <a:p>
          <a:r>
            <a:rPr lang="en-CA" dirty="0"/>
            <a:t>Seller</a:t>
          </a:r>
        </a:p>
      </dgm:t>
    </dgm:pt>
    <dgm:pt modelId="{93E8459C-9341-497D-AB6C-98C17F1A2C68}" type="parTrans" cxnId="{93D39EC4-1B38-49AB-986B-6FBC77522955}">
      <dgm:prSet/>
      <dgm:spPr/>
      <dgm:t>
        <a:bodyPr/>
        <a:lstStyle/>
        <a:p>
          <a:endParaRPr lang="en-CA"/>
        </a:p>
      </dgm:t>
    </dgm:pt>
    <dgm:pt modelId="{496681E3-10AF-4D74-A892-3E60ACD61436}" type="sibTrans" cxnId="{93D39EC4-1B38-49AB-986B-6FBC77522955}">
      <dgm:prSet/>
      <dgm:spPr/>
      <dgm:t>
        <a:bodyPr/>
        <a:lstStyle/>
        <a:p>
          <a:endParaRPr lang="en-CA"/>
        </a:p>
      </dgm:t>
    </dgm:pt>
    <dgm:pt modelId="{20EBE069-425B-404F-A105-A1B2793809AC}">
      <dgm:prSet phldrT="[Text]"/>
      <dgm:spPr/>
      <dgm:t>
        <a:bodyPr/>
        <a:lstStyle/>
        <a:p>
          <a:r>
            <a:rPr lang="en-CA" dirty="0"/>
            <a:t>Buyer</a:t>
          </a:r>
        </a:p>
      </dgm:t>
    </dgm:pt>
    <dgm:pt modelId="{299DA561-FD99-4028-8C6E-03F5D5A22541}" type="parTrans" cxnId="{80A8329B-D953-4834-80EE-26576DA5F98E}">
      <dgm:prSet/>
      <dgm:spPr/>
      <dgm:t>
        <a:bodyPr/>
        <a:lstStyle/>
        <a:p>
          <a:endParaRPr lang="en-CA"/>
        </a:p>
      </dgm:t>
    </dgm:pt>
    <dgm:pt modelId="{47B83427-0D39-4C57-B1D1-452C96CA824D}" type="sibTrans" cxnId="{80A8329B-D953-4834-80EE-26576DA5F98E}">
      <dgm:prSet/>
      <dgm:spPr/>
      <dgm:t>
        <a:bodyPr/>
        <a:lstStyle/>
        <a:p>
          <a:endParaRPr lang="en-CA"/>
        </a:p>
      </dgm:t>
    </dgm:pt>
    <dgm:pt modelId="{D9CDF3C1-609F-4C88-8931-877FD05BE312}" type="pres">
      <dgm:prSet presAssocID="{91E9C839-2B27-49EB-9F32-FF46BFEF94D9}" presName="diagram" presStyleCnt="0">
        <dgm:presLayoutVars>
          <dgm:dir/>
          <dgm:resizeHandles val="exact"/>
        </dgm:presLayoutVars>
      </dgm:prSet>
      <dgm:spPr/>
    </dgm:pt>
    <dgm:pt modelId="{F02418C9-B6C2-43F2-A33A-2090705D022C}" type="pres">
      <dgm:prSet presAssocID="{21307DF4-3921-40DA-A028-B41EBD507668}" presName="arrow" presStyleLbl="node1" presStyleIdx="0" presStyleCnt="2">
        <dgm:presLayoutVars>
          <dgm:bulletEnabled val="1"/>
        </dgm:presLayoutVars>
      </dgm:prSet>
      <dgm:spPr/>
    </dgm:pt>
    <dgm:pt modelId="{3AC998E6-75F9-4AE4-BE96-1B56207356EE}" type="pres">
      <dgm:prSet presAssocID="{20EBE069-425B-404F-A105-A1B2793809AC}" presName="arrow" presStyleLbl="node1" presStyleIdx="1" presStyleCnt="2">
        <dgm:presLayoutVars>
          <dgm:bulletEnabled val="1"/>
        </dgm:presLayoutVars>
      </dgm:prSet>
      <dgm:spPr/>
    </dgm:pt>
  </dgm:ptLst>
  <dgm:cxnLst>
    <dgm:cxn modelId="{FB305697-C28C-4E10-8289-E61BD285E2A1}" type="presOf" srcId="{91E9C839-2B27-49EB-9F32-FF46BFEF94D9}" destId="{D9CDF3C1-609F-4C88-8931-877FD05BE312}" srcOrd="0" destOrd="0" presId="urn:microsoft.com/office/officeart/2005/8/layout/arrow5"/>
    <dgm:cxn modelId="{80A8329B-D953-4834-80EE-26576DA5F98E}" srcId="{91E9C839-2B27-49EB-9F32-FF46BFEF94D9}" destId="{20EBE069-425B-404F-A105-A1B2793809AC}" srcOrd="1" destOrd="0" parTransId="{299DA561-FD99-4028-8C6E-03F5D5A22541}" sibTransId="{47B83427-0D39-4C57-B1D1-452C96CA824D}"/>
    <dgm:cxn modelId="{C13FC1C2-92B7-42A3-B958-73D220F4AB36}" type="presOf" srcId="{21307DF4-3921-40DA-A028-B41EBD507668}" destId="{F02418C9-B6C2-43F2-A33A-2090705D022C}" srcOrd="0" destOrd="0" presId="urn:microsoft.com/office/officeart/2005/8/layout/arrow5"/>
    <dgm:cxn modelId="{93D39EC4-1B38-49AB-986B-6FBC77522955}" srcId="{91E9C839-2B27-49EB-9F32-FF46BFEF94D9}" destId="{21307DF4-3921-40DA-A028-B41EBD507668}" srcOrd="0" destOrd="0" parTransId="{93E8459C-9341-497D-AB6C-98C17F1A2C68}" sibTransId="{496681E3-10AF-4D74-A892-3E60ACD61436}"/>
    <dgm:cxn modelId="{ABE119E6-05DB-4BE6-AA54-BC0ACF01C550}" type="presOf" srcId="{20EBE069-425B-404F-A105-A1B2793809AC}" destId="{3AC998E6-75F9-4AE4-BE96-1B56207356EE}" srcOrd="0" destOrd="0" presId="urn:microsoft.com/office/officeart/2005/8/layout/arrow5"/>
    <dgm:cxn modelId="{675E1CCD-7900-4BC3-8EE5-EFDC43A53397}" type="presParOf" srcId="{D9CDF3C1-609F-4C88-8931-877FD05BE312}" destId="{F02418C9-B6C2-43F2-A33A-2090705D022C}" srcOrd="0" destOrd="0" presId="urn:microsoft.com/office/officeart/2005/8/layout/arrow5"/>
    <dgm:cxn modelId="{45D57B32-F60F-46C9-B48C-6B617AFF9907}" type="presParOf" srcId="{D9CDF3C1-609F-4C88-8931-877FD05BE312}" destId="{3AC998E6-75F9-4AE4-BE96-1B56207356E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9C839-2B27-49EB-9F32-FF46BFEF94D9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21307DF4-3921-40DA-A028-B41EBD507668}">
      <dgm:prSet phldrT="[Text]"/>
      <dgm:spPr/>
      <dgm:t>
        <a:bodyPr/>
        <a:lstStyle/>
        <a:p>
          <a:r>
            <a:rPr lang="en-CA" dirty="0"/>
            <a:t>Seller</a:t>
          </a:r>
        </a:p>
      </dgm:t>
    </dgm:pt>
    <dgm:pt modelId="{93E8459C-9341-497D-AB6C-98C17F1A2C68}" type="parTrans" cxnId="{93D39EC4-1B38-49AB-986B-6FBC77522955}">
      <dgm:prSet/>
      <dgm:spPr/>
      <dgm:t>
        <a:bodyPr/>
        <a:lstStyle/>
        <a:p>
          <a:endParaRPr lang="en-CA"/>
        </a:p>
      </dgm:t>
    </dgm:pt>
    <dgm:pt modelId="{496681E3-10AF-4D74-A892-3E60ACD61436}" type="sibTrans" cxnId="{93D39EC4-1B38-49AB-986B-6FBC77522955}">
      <dgm:prSet/>
      <dgm:spPr/>
      <dgm:t>
        <a:bodyPr/>
        <a:lstStyle/>
        <a:p>
          <a:endParaRPr lang="en-CA"/>
        </a:p>
      </dgm:t>
    </dgm:pt>
    <dgm:pt modelId="{20EBE069-425B-404F-A105-A1B2793809AC}">
      <dgm:prSet phldrT="[Text]"/>
      <dgm:spPr/>
      <dgm:t>
        <a:bodyPr/>
        <a:lstStyle/>
        <a:p>
          <a:r>
            <a:rPr lang="en-CA" dirty="0"/>
            <a:t>Buyer</a:t>
          </a:r>
        </a:p>
      </dgm:t>
    </dgm:pt>
    <dgm:pt modelId="{299DA561-FD99-4028-8C6E-03F5D5A22541}" type="parTrans" cxnId="{80A8329B-D953-4834-80EE-26576DA5F98E}">
      <dgm:prSet/>
      <dgm:spPr/>
      <dgm:t>
        <a:bodyPr/>
        <a:lstStyle/>
        <a:p>
          <a:endParaRPr lang="en-CA"/>
        </a:p>
      </dgm:t>
    </dgm:pt>
    <dgm:pt modelId="{47B83427-0D39-4C57-B1D1-452C96CA824D}" type="sibTrans" cxnId="{80A8329B-D953-4834-80EE-26576DA5F98E}">
      <dgm:prSet/>
      <dgm:spPr/>
      <dgm:t>
        <a:bodyPr/>
        <a:lstStyle/>
        <a:p>
          <a:endParaRPr lang="en-CA"/>
        </a:p>
      </dgm:t>
    </dgm:pt>
    <dgm:pt modelId="{D9CDF3C1-609F-4C88-8931-877FD05BE312}" type="pres">
      <dgm:prSet presAssocID="{91E9C839-2B27-49EB-9F32-FF46BFEF94D9}" presName="diagram" presStyleCnt="0">
        <dgm:presLayoutVars>
          <dgm:dir/>
          <dgm:resizeHandles val="exact"/>
        </dgm:presLayoutVars>
      </dgm:prSet>
      <dgm:spPr/>
    </dgm:pt>
    <dgm:pt modelId="{F02418C9-B6C2-43F2-A33A-2090705D022C}" type="pres">
      <dgm:prSet presAssocID="{21307DF4-3921-40DA-A028-B41EBD507668}" presName="arrow" presStyleLbl="node1" presStyleIdx="0" presStyleCnt="2">
        <dgm:presLayoutVars>
          <dgm:bulletEnabled val="1"/>
        </dgm:presLayoutVars>
      </dgm:prSet>
      <dgm:spPr/>
    </dgm:pt>
    <dgm:pt modelId="{3AC998E6-75F9-4AE4-BE96-1B56207356EE}" type="pres">
      <dgm:prSet presAssocID="{20EBE069-425B-404F-A105-A1B2793809AC}" presName="arrow" presStyleLbl="node1" presStyleIdx="1" presStyleCnt="2">
        <dgm:presLayoutVars>
          <dgm:bulletEnabled val="1"/>
        </dgm:presLayoutVars>
      </dgm:prSet>
      <dgm:spPr/>
    </dgm:pt>
  </dgm:ptLst>
  <dgm:cxnLst>
    <dgm:cxn modelId="{FB305697-C28C-4E10-8289-E61BD285E2A1}" type="presOf" srcId="{91E9C839-2B27-49EB-9F32-FF46BFEF94D9}" destId="{D9CDF3C1-609F-4C88-8931-877FD05BE312}" srcOrd="0" destOrd="0" presId="urn:microsoft.com/office/officeart/2005/8/layout/arrow5"/>
    <dgm:cxn modelId="{80A8329B-D953-4834-80EE-26576DA5F98E}" srcId="{91E9C839-2B27-49EB-9F32-FF46BFEF94D9}" destId="{20EBE069-425B-404F-A105-A1B2793809AC}" srcOrd="1" destOrd="0" parTransId="{299DA561-FD99-4028-8C6E-03F5D5A22541}" sibTransId="{47B83427-0D39-4C57-B1D1-452C96CA824D}"/>
    <dgm:cxn modelId="{C13FC1C2-92B7-42A3-B958-73D220F4AB36}" type="presOf" srcId="{21307DF4-3921-40DA-A028-B41EBD507668}" destId="{F02418C9-B6C2-43F2-A33A-2090705D022C}" srcOrd="0" destOrd="0" presId="urn:microsoft.com/office/officeart/2005/8/layout/arrow5"/>
    <dgm:cxn modelId="{93D39EC4-1B38-49AB-986B-6FBC77522955}" srcId="{91E9C839-2B27-49EB-9F32-FF46BFEF94D9}" destId="{21307DF4-3921-40DA-A028-B41EBD507668}" srcOrd="0" destOrd="0" parTransId="{93E8459C-9341-497D-AB6C-98C17F1A2C68}" sibTransId="{496681E3-10AF-4D74-A892-3E60ACD61436}"/>
    <dgm:cxn modelId="{ABE119E6-05DB-4BE6-AA54-BC0ACF01C550}" type="presOf" srcId="{20EBE069-425B-404F-A105-A1B2793809AC}" destId="{3AC998E6-75F9-4AE4-BE96-1B56207356EE}" srcOrd="0" destOrd="0" presId="urn:microsoft.com/office/officeart/2005/8/layout/arrow5"/>
    <dgm:cxn modelId="{675E1CCD-7900-4BC3-8EE5-EFDC43A53397}" type="presParOf" srcId="{D9CDF3C1-609F-4C88-8931-877FD05BE312}" destId="{F02418C9-B6C2-43F2-A33A-2090705D022C}" srcOrd="0" destOrd="0" presId="urn:microsoft.com/office/officeart/2005/8/layout/arrow5"/>
    <dgm:cxn modelId="{45D57B32-F60F-46C9-B48C-6B617AFF9907}" type="presParOf" srcId="{D9CDF3C1-609F-4C88-8931-877FD05BE312}" destId="{3AC998E6-75F9-4AE4-BE96-1B56207356E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676D8-64BE-40A6-81DA-501B554CFBB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47617920-2275-4F1B-8C6E-B666B608A4D9}">
      <dgm:prSet phldrT="[Text]"/>
      <dgm:spPr/>
      <dgm:t>
        <a:bodyPr/>
        <a:lstStyle/>
        <a:p>
          <a:r>
            <a:rPr lang="en-CA" b="1" dirty="0"/>
            <a:t>Service</a:t>
          </a:r>
        </a:p>
      </dgm:t>
    </dgm:pt>
    <dgm:pt modelId="{A87FAEC7-1435-42BA-AE01-6A38F14C7807}" type="parTrans" cxnId="{427FBA53-F75D-42CE-AF30-0022FE4A1F5D}">
      <dgm:prSet/>
      <dgm:spPr/>
      <dgm:t>
        <a:bodyPr/>
        <a:lstStyle/>
        <a:p>
          <a:endParaRPr lang="en-CA" b="1"/>
        </a:p>
      </dgm:t>
    </dgm:pt>
    <dgm:pt modelId="{E2D10EA8-6E61-43E2-B2FB-DD5A864C4273}" type="sibTrans" cxnId="{427FBA53-F75D-42CE-AF30-0022FE4A1F5D}">
      <dgm:prSet/>
      <dgm:spPr/>
      <dgm:t>
        <a:bodyPr/>
        <a:lstStyle/>
        <a:p>
          <a:endParaRPr lang="en-CA" b="1"/>
        </a:p>
      </dgm:t>
    </dgm:pt>
    <dgm:pt modelId="{1BD4DC3E-D573-4E09-9754-7951587D31F0}">
      <dgm:prSet phldrT="[Text]"/>
      <dgm:spPr/>
      <dgm:t>
        <a:bodyPr/>
        <a:lstStyle/>
        <a:p>
          <a:r>
            <a:rPr lang="en-CA" b="1" dirty="0"/>
            <a:t>Cost structures</a:t>
          </a:r>
        </a:p>
      </dgm:t>
    </dgm:pt>
    <dgm:pt modelId="{76686057-E145-4AF0-A59D-BDDC53C68239}" type="parTrans" cxnId="{99ECBCD6-5CF4-40D2-A81C-6A441A0F4D53}">
      <dgm:prSet/>
      <dgm:spPr/>
      <dgm:t>
        <a:bodyPr/>
        <a:lstStyle/>
        <a:p>
          <a:endParaRPr lang="en-CA" b="1"/>
        </a:p>
      </dgm:t>
    </dgm:pt>
    <dgm:pt modelId="{F7B09CCA-AE86-48A8-827F-6B2203E2CBA8}" type="sibTrans" cxnId="{99ECBCD6-5CF4-40D2-A81C-6A441A0F4D53}">
      <dgm:prSet/>
      <dgm:spPr/>
      <dgm:t>
        <a:bodyPr/>
        <a:lstStyle/>
        <a:p>
          <a:endParaRPr lang="en-CA" b="1"/>
        </a:p>
      </dgm:t>
    </dgm:pt>
    <dgm:pt modelId="{B1FE1838-E760-4D91-8136-4C3686453394}">
      <dgm:prSet phldrT="[Text]"/>
      <dgm:spPr/>
      <dgm:t>
        <a:bodyPr/>
        <a:lstStyle/>
        <a:p>
          <a:r>
            <a:rPr lang="en-CA" b="1" dirty="0"/>
            <a:t>Revenue</a:t>
          </a:r>
        </a:p>
      </dgm:t>
    </dgm:pt>
    <dgm:pt modelId="{0C40C927-394E-4DA4-A86C-A7C0F90D70FD}" type="parTrans" cxnId="{56B7DFFB-3A87-443C-A459-68AE78223451}">
      <dgm:prSet/>
      <dgm:spPr/>
      <dgm:t>
        <a:bodyPr/>
        <a:lstStyle/>
        <a:p>
          <a:endParaRPr lang="en-CA" b="1"/>
        </a:p>
      </dgm:t>
    </dgm:pt>
    <dgm:pt modelId="{839BC1B9-16DB-41F9-80AB-7B59D7549089}" type="sibTrans" cxnId="{56B7DFFB-3A87-443C-A459-68AE78223451}">
      <dgm:prSet/>
      <dgm:spPr/>
      <dgm:t>
        <a:bodyPr/>
        <a:lstStyle/>
        <a:p>
          <a:endParaRPr lang="en-CA" b="1"/>
        </a:p>
      </dgm:t>
    </dgm:pt>
    <dgm:pt modelId="{DD694949-B234-42CB-BA92-3A5BBFD4F9AB}">
      <dgm:prSet phldrT="[Text]"/>
      <dgm:spPr/>
      <dgm:t>
        <a:bodyPr/>
        <a:lstStyle/>
        <a:p>
          <a:r>
            <a:rPr lang="en-CA" b="1" dirty="0"/>
            <a:t>Value created</a:t>
          </a:r>
        </a:p>
      </dgm:t>
    </dgm:pt>
    <dgm:pt modelId="{8B3D86D8-0851-41C0-A5E7-104B13001F0B}" type="parTrans" cxnId="{18E58AD3-CB2F-44EF-B030-0BA4CB148459}">
      <dgm:prSet/>
      <dgm:spPr/>
      <dgm:t>
        <a:bodyPr/>
        <a:lstStyle/>
        <a:p>
          <a:endParaRPr lang="en-CA" b="1"/>
        </a:p>
      </dgm:t>
    </dgm:pt>
    <dgm:pt modelId="{446FAA43-CB31-4559-A617-A1E8CCCA9A32}" type="sibTrans" cxnId="{18E58AD3-CB2F-44EF-B030-0BA4CB148459}">
      <dgm:prSet/>
      <dgm:spPr/>
      <dgm:t>
        <a:bodyPr/>
        <a:lstStyle/>
        <a:p>
          <a:endParaRPr lang="en-CA" b="1"/>
        </a:p>
      </dgm:t>
    </dgm:pt>
    <dgm:pt modelId="{49C241CF-09EA-4F69-807F-732CA789E259}">
      <dgm:prSet phldrT="[Text]"/>
      <dgm:spPr/>
      <dgm:t>
        <a:bodyPr/>
        <a:lstStyle/>
        <a:p>
          <a:r>
            <a:rPr lang="en-CA" b="1" dirty="0"/>
            <a:t>Creativity</a:t>
          </a:r>
        </a:p>
      </dgm:t>
    </dgm:pt>
    <dgm:pt modelId="{ECC6EFF7-6928-4724-A6C0-4B40A961B148}" type="parTrans" cxnId="{C4C1A741-0D6F-4917-A4AD-F69A5EC5F4EE}">
      <dgm:prSet/>
      <dgm:spPr/>
      <dgm:t>
        <a:bodyPr/>
        <a:lstStyle/>
        <a:p>
          <a:endParaRPr lang="en-CA" b="1"/>
        </a:p>
      </dgm:t>
    </dgm:pt>
    <dgm:pt modelId="{092A555D-2030-40E3-B3F1-35512BF725E9}" type="sibTrans" cxnId="{C4C1A741-0D6F-4917-A4AD-F69A5EC5F4EE}">
      <dgm:prSet/>
      <dgm:spPr/>
      <dgm:t>
        <a:bodyPr/>
        <a:lstStyle/>
        <a:p>
          <a:endParaRPr lang="en-CA" b="1"/>
        </a:p>
      </dgm:t>
    </dgm:pt>
    <dgm:pt modelId="{FA69F28B-F32D-4796-8F10-D55EA88F56F6}">
      <dgm:prSet phldrT="[Text]"/>
      <dgm:spPr/>
      <dgm:t>
        <a:bodyPr/>
        <a:lstStyle/>
        <a:p>
          <a:r>
            <a:rPr lang="en-CA" b="1" dirty="0"/>
            <a:t>Playwrights</a:t>
          </a:r>
        </a:p>
      </dgm:t>
    </dgm:pt>
    <dgm:pt modelId="{CA25B40A-4E9E-4E43-882C-9D1650AC0D45}" type="parTrans" cxnId="{8EAE8127-9A19-4170-AD35-561FB01D279F}">
      <dgm:prSet/>
      <dgm:spPr/>
      <dgm:t>
        <a:bodyPr/>
        <a:lstStyle/>
        <a:p>
          <a:endParaRPr lang="en-CA" b="1"/>
        </a:p>
      </dgm:t>
    </dgm:pt>
    <dgm:pt modelId="{AB02F924-8898-4E0D-A72E-D0A2CBD7C331}" type="sibTrans" cxnId="{8EAE8127-9A19-4170-AD35-561FB01D279F}">
      <dgm:prSet/>
      <dgm:spPr/>
      <dgm:t>
        <a:bodyPr/>
        <a:lstStyle/>
        <a:p>
          <a:endParaRPr lang="en-CA" b="1"/>
        </a:p>
      </dgm:t>
    </dgm:pt>
    <dgm:pt modelId="{D4304E66-ECAF-45E0-B6B8-7D06F4B96FB7}">
      <dgm:prSet phldrT="[Text]"/>
      <dgm:spPr/>
      <dgm:t>
        <a:bodyPr/>
        <a:lstStyle/>
        <a:p>
          <a:r>
            <a:rPr lang="en-CA" b="1" dirty="0"/>
            <a:t>Patronage (public funders; corporate sponsors; private donors), </a:t>
          </a:r>
        </a:p>
      </dgm:t>
    </dgm:pt>
    <dgm:pt modelId="{F01EEBAE-121C-44F6-8F1F-A4AF01E0DC79}" type="parTrans" cxnId="{649C0458-33B0-46A4-A647-CCEC1763018F}">
      <dgm:prSet/>
      <dgm:spPr/>
      <dgm:t>
        <a:bodyPr/>
        <a:lstStyle/>
        <a:p>
          <a:endParaRPr lang="en-CA" b="1"/>
        </a:p>
      </dgm:t>
    </dgm:pt>
    <dgm:pt modelId="{B3D9DFDB-E495-467A-9D6C-6DD24BCB94CF}" type="sibTrans" cxnId="{649C0458-33B0-46A4-A647-CCEC1763018F}">
      <dgm:prSet/>
      <dgm:spPr/>
      <dgm:t>
        <a:bodyPr/>
        <a:lstStyle/>
        <a:p>
          <a:endParaRPr lang="en-CA" b="1"/>
        </a:p>
      </dgm:t>
    </dgm:pt>
    <dgm:pt modelId="{60BEA7AD-8A61-4966-8309-DA1AB8D04707}">
      <dgm:prSet phldrT="[Text]"/>
      <dgm:spPr/>
      <dgm:t>
        <a:bodyPr/>
        <a:lstStyle/>
        <a:p>
          <a:r>
            <a:rPr lang="en-CA" b="1" dirty="0"/>
            <a:t>Performance Fees</a:t>
          </a:r>
        </a:p>
      </dgm:t>
    </dgm:pt>
    <dgm:pt modelId="{A093F966-E038-42D7-B328-E52EADE72D7B}" type="parTrans" cxnId="{4F62251A-0C37-4024-B67A-B8C464434884}">
      <dgm:prSet/>
      <dgm:spPr/>
      <dgm:t>
        <a:bodyPr/>
        <a:lstStyle/>
        <a:p>
          <a:endParaRPr lang="en-CA" b="1"/>
        </a:p>
      </dgm:t>
    </dgm:pt>
    <dgm:pt modelId="{5762A2BE-2726-4148-803F-2E9452A9F949}" type="sibTrans" cxnId="{4F62251A-0C37-4024-B67A-B8C464434884}">
      <dgm:prSet/>
      <dgm:spPr/>
      <dgm:t>
        <a:bodyPr/>
        <a:lstStyle/>
        <a:p>
          <a:endParaRPr lang="en-CA" b="1"/>
        </a:p>
      </dgm:t>
    </dgm:pt>
    <dgm:pt modelId="{74C29961-5A5B-4390-B9A5-565FFF364DE0}">
      <dgm:prSet phldrT="[Text]"/>
      <dgm:spPr/>
      <dgm:t>
        <a:bodyPr/>
        <a:lstStyle/>
        <a:p>
          <a:r>
            <a:rPr lang="en-CA" b="1" dirty="0"/>
            <a:t>Publishing</a:t>
          </a:r>
        </a:p>
      </dgm:t>
    </dgm:pt>
    <dgm:pt modelId="{471FAC20-98E1-47D7-AFF9-CA9EF4348343}" type="parTrans" cxnId="{D771D669-9B94-4ED5-9991-14DB6273E6B7}">
      <dgm:prSet/>
      <dgm:spPr/>
      <dgm:t>
        <a:bodyPr/>
        <a:lstStyle/>
        <a:p>
          <a:endParaRPr lang="en-CA" b="1"/>
        </a:p>
      </dgm:t>
    </dgm:pt>
    <dgm:pt modelId="{A27DDF2B-1C19-4438-AD48-B9A456760403}" type="sibTrans" cxnId="{D771D669-9B94-4ED5-9991-14DB6273E6B7}">
      <dgm:prSet/>
      <dgm:spPr/>
      <dgm:t>
        <a:bodyPr/>
        <a:lstStyle/>
        <a:p>
          <a:endParaRPr lang="en-CA" b="1"/>
        </a:p>
      </dgm:t>
    </dgm:pt>
    <dgm:pt modelId="{E8CCCAD9-77CF-40F7-BE31-EF7C434F9159}">
      <dgm:prSet phldrT="[Text]"/>
      <dgm:spPr/>
      <dgm:t>
        <a:bodyPr/>
        <a:lstStyle/>
        <a:p>
          <a:r>
            <a:rPr lang="en-CA" b="1" dirty="0"/>
            <a:t>Financial impacts- economic activity in value chain</a:t>
          </a:r>
        </a:p>
      </dgm:t>
    </dgm:pt>
    <dgm:pt modelId="{ACCF530F-4661-47FD-B7D7-FF570347FB54}" type="parTrans" cxnId="{E2E67ACD-7857-443E-94D3-76E519FF6BEA}">
      <dgm:prSet/>
      <dgm:spPr/>
      <dgm:t>
        <a:bodyPr/>
        <a:lstStyle/>
        <a:p>
          <a:endParaRPr lang="en-CA" b="1"/>
        </a:p>
      </dgm:t>
    </dgm:pt>
    <dgm:pt modelId="{F54648C6-ACD5-48FC-B9FB-2DF4CF5B8969}" type="sibTrans" cxnId="{E2E67ACD-7857-443E-94D3-76E519FF6BEA}">
      <dgm:prSet/>
      <dgm:spPr/>
      <dgm:t>
        <a:bodyPr/>
        <a:lstStyle/>
        <a:p>
          <a:endParaRPr lang="en-CA" b="1"/>
        </a:p>
      </dgm:t>
    </dgm:pt>
    <dgm:pt modelId="{2FC67E38-1ADA-4578-9081-25C83BB26F25}">
      <dgm:prSet phldrT="[Text]"/>
      <dgm:spPr/>
      <dgm:t>
        <a:bodyPr/>
        <a:lstStyle/>
        <a:p>
          <a:r>
            <a:rPr lang="en-CA" b="1" dirty="0"/>
            <a:t>Staff salaries</a:t>
          </a:r>
        </a:p>
      </dgm:t>
    </dgm:pt>
    <dgm:pt modelId="{6036D3D5-BF1A-48F9-ADC4-370F097B7C5D}" type="parTrans" cxnId="{A953D500-B9F8-4960-A5E6-13454CE6128B}">
      <dgm:prSet/>
      <dgm:spPr/>
      <dgm:t>
        <a:bodyPr/>
        <a:lstStyle/>
        <a:p>
          <a:endParaRPr lang="en-CA" b="1"/>
        </a:p>
      </dgm:t>
    </dgm:pt>
    <dgm:pt modelId="{9D833A5F-902B-4374-93CE-F216CDD0B784}" type="sibTrans" cxnId="{A953D500-B9F8-4960-A5E6-13454CE6128B}">
      <dgm:prSet/>
      <dgm:spPr/>
      <dgm:t>
        <a:bodyPr/>
        <a:lstStyle/>
        <a:p>
          <a:endParaRPr lang="en-CA" b="1"/>
        </a:p>
      </dgm:t>
    </dgm:pt>
    <dgm:pt modelId="{AC32263E-14BA-49C2-94B6-1AE4E03F8676}">
      <dgm:prSet phldrT="[Text]"/>
      <dgm:spPr/>
      <dgm:t>
        <a:bodyPr/>
        <a:lstStyle/>
        <a:p>
          <a:r>
            <a:rPr lang="en-CA" b="1" dirty="0"/>
            <a:t>Artist fees</a:t>
          </a:r>
        </a:p>
      </dgm:t>
    </dgm:pt>
    <dgm:pt modelId="{CE8DA2E3-F5A5-4162-B260-4958D226F8E2}" type="parTrans" cxnId="{531A7150-DB01-4CFE-8BD7-252348C2473A}">
      <dgm:prSet/>
      <dgm:spPr/>
      <dgm:t>
        <a:bodyPr/>
        <a:lstStyle/>
        <a:p>
          <a:endParaRPr lang="en-CA" b="1"/>
        </a:p>
      </dgm:t>
    </dgm:pt>
    <dgm:pt modelId="{08909E5A-1A0B-4381-BE80-3A3F5C998941}" type="sibTrans" cxnId="{531A7150-DB01-4CFE-8BD7-252348C2473A}">
      <dgm:prSet/>
      <dgm:spPr/>
      <dgm:t>
        <a:bodyPr/>
        <a:lstStyle/>
        <a:p>
          <a:endParaRPr lang="en-CA" b="1"/>
        </a:p>
      </dgm:t>
    </dgm:pt>
    <dgm:pt modelId="{609EC1DA-0300-4899-99AA-4550E2F549E6}">
      <dgm:prSet phldrT="[Text]"/>
      <dgm:spPr/>
      <dgm:t>
        <a:bodyPr/>
        <a:lstStyle/>
        <a:p>
          <a:r>
            <a:rPr lang="en-CA" b="1" dirty="0"/>
            <a:t>Agent commissions</a:t>
          </a:r>
        </a:p>
      </dgm:t>
    </dgm:pt>
    <dgm:pt modelId="{70A877A8-89C7-4D57-BE88-40027F0A92CC}" type="parTrans" cxnId="{7E69ECA0-12BA-448E-A9E4-968EBE9B7AAF}">
      <dgm:prSet/>
      <dgm:spPr/>
      <dgm:t>
        <a:bodyPr/>
        <a:lstStyle/>
        <a:p>
          <a:endParaRPr lang="en-CA" b="1"/>
        </a:p>
      </dgm:t>
    </dgm:pt>
    <dgm:pt modelId="{00914947-B2E6-49A5-AFAC-50E2B7B42D84}" type="sibTrans" cxnId="{7E69ECA0-12BA-448E-A9E4-968EBE9B7AAF}">
      <dgm:prSet/>
      <dgm:spPr/>
      <dgm:t>
        <a:bodyPr/>
        <a:lstStyle/>
        <a:p>
          <a:endParaRPr lang="en-CA" b="1"/>
        </a:p>
      </dgm:t>
    </dgm:pt>
    <dgm:pt modelId="{CEAFF0B8-7718-41C7-A4CE-70488276662C}">
      <dgm:prSet phldrT="[Text]"/>
      <dgm:spPr/>
      <dgm:t>
        <a:bodyPr/>
        <a:lstStyle/>
        <a:p>
          <a:r>
            <a:rPr lang="en-CA" b="1" dirty="0"/>
            <a:t>Cultural, social and other impacts for audiences and community</a:t>
          </a:r>
        </a:p>
        <a:p>
          <a:endParaRPr lang="en-CA" b="1" dirty="0"/>
        </a:p>
      </dgm:t>
    </dgm:pt>
    <dgm:pt modelId="{01933D69-F968-4723-BA8D-5DFF7D29123D}" type="parTrans" cxnId="{6BBE09E9-CBF0-4607-9F5B-329446C589C8}">
      <dgm:prSet/>
      <dgm:spPr/>
      <dgm:t>
        <a:bodyPr/>
        <a:lstStyle/>
        <a:p>
          <a:endParaRPr lang="en-CA" b="1"/>
        </a:p>
      </dgm:t>
    </dgm:pt>
    <dgm:pt modelId="{8D632F55-AFB0-4051-BC21-C1FB4FC214AE}" type="sibTrans" cxnId="{6BBE09E9-CBF0-4607-9F5B-329446C589C8}">
      <dgm:prSet/>
      <dgm:spPr/>
      <dgm:t>
        <a:bodyPr/>
        <a:lstStyle/>
        <a:p>
          <a:endParaRPr lang="en-CA" b="1"/>
        </a:p>
      </dgm:t>
    </dgm:pt>
    <dgm:pt modelId="{03C7CA12-0727-4E3D-8450-0F0C2AC47912}">
      <dgm:prSet phldrT="[Text]"/>
      <dgm:spPr/>
      <dgm:t>
        <a:bodyPr/>
        <a:lstStyle/>
        <a:p>
          <a:r>
            <a:rPr lang="en-CA" b="1" dirty="0"/>
            <a:t>Union scale</a:t>
          </a:r>
        </a:p>
      </dgm:t>
    </dgm:pt>
    <dgm:pt modelId="{6B77B54E-5856-4677-9182-3D10B9CD6076}" type="parTrans" cxnId="{7A747D6F-8A97-4559-A18B-3F68F895EA6C}">
      <dgm:prSet/>
      <dgm:spPr/>
      <dgm:t>
        <a:bodyPr/>
        <a:lstStyle/>
        <a:p>
          <a:endParaRPr lang="en-CA" b="1"/>
        </a:p>
      </dgm:t>
    </dgm:pt>
    <dgm:pt modelId="{FF0C6DDA-FFCA-4A16-8D72-8D7684242CE6}" type="sibTrans" cxnId="{7A747D6F-8A97-4559-A18B-3F68F895EA6C}">
      <dgm:prSet/>
      <dgm:spPr/>
      <dgm:t>
        <a:bodyPr/>
        <a:lstStyle/>
        <a:p>
          <a:endParaRPr lang="en-CA" b="1"/>
        </a:p>
      </dgm:t>
    </dgm:pt>
    <dgm:pt modelId="{8BEB5A0F-DA16-4911-B21E-0F755C1E4A46}">
      <dgm:prSet phldrT="[Text]"/>
      <dgm:spPr/>
      <dgm:t>
        <a:bodyPr/>
        <a:lstStyle/>
        <a:p>
          <a:r>
            <a:rPr lang="en-CA" b="1" dirty="0" err="1"/>
            <a:t>Rightsholder</a:t>
          </a:r>
          <a:r>
            <a:rPr lang="en-CA" b="1" dirty="0"/>
            <a:t> compensation</a:t>
          </a:r>
        </a:p>
      </dgm:t>
    </dgm:pt>
    <dgm:pt modelId="{56B3BF5E-948C-43ED-9521-817BE523D49F}" type="parTrans" cxnId="{B21FA29A-933E-4F94-8FFF-54ED96B062FE}">
      <dgm:prSet/>
      <dgm:spPr/>
      <dgm:t>
        <a:bodyPr/>
        <a:lstStyle/>
        <a:p>
          <a:endParaRPr lang="en-CA" b="1"/>
        </a:p>
      </dgm:t>
    </dgm:pt>
    <dgm:pt modelId="{44A48E94-FA1A-421E-84F2-02106E268C52}" type="sibTrans" cxnId="{B21FA29A-933E-4F94-8FFF-54ED96B062FE}">
      <dgm:prSet/>
      <dgm:spPr/>
      <dgm:t>
        <a:bodyPr/>
        <a:lstStyle/>
        <a:p>
          <a:endParaRPr lang="en-CA" b="1"/>
        </a:p>
      </dgm:t>
    </dgm:pt>
    <dgm:pt modelId="{037AD9FA-39D8-4831-98C5-95E2E5FB8662}">
      <dgm:prSet phldrT="[Text]"/>
      <dgm:spPr/>
      <dgm:t>
        <a:bodyPr/>
        <a:lstStyle/>
        <a:p>
          <a:r>
            <a:rPr lang="en-CA" b="1" dirty="0"/>
            <a:t>Artistic directors</a:t>
          </a:r>
        </a:p>
      </dgm:t>
    </dgm:pt>
    <dgm:pt modelId="{632DCB4C-3A71-4455-B2CD-E7358B610B81}" type="parTrans" cxnId="{801F9512-3BA6-49CA-8123-B33AABD9F316}">
      <dgm:prSet/>
      <dgm:spPr/>
      <dgm:t>
        <a:bodyPr/>
        <a:lstStyle/>
        <a:p>
          <a:endParaRPr lang="en-CA"/>
        </a:p>
      </dgm:t>
    </dgm:pt>
    <dgm:pt modelId="{19B11EC2-13CE-4A03-BA57-3D37A0713FB7}" type="sibTrans" cxnId="{801F9512-3BA6-49CA-8123-B33AABD9F316}">
      <dgm:prSet/>
      <dgm:spPr/>
      <dgm:t>
        <a:bodyPr/>
        <a:lstStyle/>
        <a:p>
          <a:endParaRPr lang="en-CA"/>
        </a:p>
      </dgm:t>
    </dgm:pt>
    <dgm:pt modelId="{3323C3E1-11D0-4540-BE87-D726D1FA5F77}">
      <dgm:prSet phldrT="[Text]"/>
      <dgm:spPr/>
      <dgm:t>
        <a:bodyPr/>
        <a:lstStyle/>
        <a:p>
          <a:r>
            <a:rPr lang="en-CA" b="1" dirty="0"/>
            <a:t>Makers</a:t>
          </a:r>
        </a:p>
      </dgm:t>
    </dgm:pt>
    <dgm:pt modelId="{456D97D8-6887-4493-9D6A-576EE8832623}" type="parTrans" cxnId="{BA7C7C44-D08D-4AC7-92A9-4DE4C556E1DD}">
      <dgm:prSet/>
      <dgm:spPr/>
      <dgm:t>
        <a:bodyPr/>
        <a:lstStyle/>
        <a:p>
          <a:endParaRPr lang="en-CA"/>
        </a:p>
      </dgm:t>
    </dgm:pt>
    <dgm:pt modelId="{7942B759-1D76-4969-A8BE-154D25D2D79E}" type="sibTrans" cxnId="{BA7C7C44-D08D-4AC7-92A9-4DE4C556E1DD}">
      <dgm:prSet/>
      <dgm:spPr/>
      <dgm:t>
        <a:bodyPr/>
        <a:lstStyle/>
        <a:p>
          <a:endParaRPr lang="en-CA"/>
        </a:p>
      </dgm:t>
    </dgm:pt>
    <dgm:pt modelId="{8CA11191-42A6-4150-8B99-BC65E4F7F921}">
      <dgm:prSet phldrT="[Text]"/>
      <dgm:spPr/>
      <dgm:t>
        <a:bodyPr/>
        <a:lstStyle/>
        <a:p>
          <a:r>
            <a:rPr lang="en-CA" b="1" dirty="0"/>
            <a:t>Stage crew</a:t>
          </a:r>
        </a:p>
      </dgm:t>
    </dgm:pt>
    <dgm:pt modelId="{5D2B78FD-950A-452D-BD80-9FA176F986BA}" type="parTrans" cxnId="{5F5B64A7-D3DA-4694-834B-C249C24289C7}">
      <dgm:prSet/>
      <dgm:spPr/>
      <dgm:t>
        <a:bodyPr/>
        <a:lstStyle/>
        <a:p>
          <a:endParaRPr lang="en-CA"/>
        </a:p>
      </dgm:t>
    </dgm:pt>
    <dgm:pt modelId="{8CCC6530-9490-47BD-B8E6-F0D756E205AD}" type="sibTrans" cxnId="{5F5B64A7-D3DA-4694-834B-C249C24289C7}">
      <dgm:prSet/>
      <dgm:spPr/>
      <dgm:t>
        <a:bodyPr/>
        <a:lstStyle/>
        <a:p>
          <a:endParaRPr lang="en-CA"/>
        </a:p>
      </dgm:t>
    </dgm:pt>
    <dgm:pt modelId="{DDE0A3DF-9B70-49DF-8EDC-5B78A58BF490}">
      <dgm:prSet phldrT="[Text]"/>
      <dgm:spPr/>
      <dgm:t>
        <a:bodyPr/>
        <a:lstStyle/>
        <a:p>
          <a:r>
            <a:rPr lang="en-CA" b="1" dirty="0"/>
            <a:t>Theatre for social change</a:t>
          </a:r>
        </a:p>
      </dgm:t>
    </dgm:pt>
    <dgm:pt modelId="{C6651B3F-D4E4-444A-AAA3-6A37B3526D38}" type="parTrans" cxnId="{2F1FC489-C396-41D2-A46B-713A7F850AC4}">
      <dgm:prSet/>
      <dgm:spPr/>
      <dgm:t>
        <a:bodyPr/>
        <a:lstStyle/>
        <a:p>
          <a:endParaRPr lang="en-CA"/>
        </a:p>
      </dgm:t>
    </dgm:pt>
    <dgm:pt modelId="{533E1691-4418-4C55-AA55-45AD1AEDA137}" type="sibTrans" cxnId="{2F1FC489-C396-41D2-A46B-713A7F850AC4}">
      <dgm:prSet/>
      <dgm:spPr/>
      <dgm:t>
        <a:bodyPr/>
        <a:lstStyle/>
        <a:p>
          <a:endParaRPr lang="en-CA"/>
        </a:p>
      </dgm:t>
    </dgm:pt>
    <dgm:pt modelId="{AEE15EE8-73F0-4C97-861D-34E31AE51848}">
      <dgm:prSet phldrT="[Text]"/>
      <dgm:spPr/>
      <dgm:t>
        <a:bodyPr/>
        <a:lstStyle/>
        <a:p>
          <a:endParaRPr lang="en-CA" b="1" dirty="0"/>
        </a:p>
      </dgm:t>
    </dgm:pt>
    <dgm:pt modelId="{34830ABE-0E2E-4034-8B4A-AC47DDB78479}" type="parTrans" cxnId="{076A65A1-9B87-4A30-AEF9-CBB75DD1F1CA}">
      <dgm:prSet/>
      <dgm:spPr/>
      <dgm:t>
        <a:bodyPr/>
        <a:lstStyle/>
        <a:p>
          <a:endParaRPr lang="en-CA"/>
        </a:p>
      </dgm:t>
    </dgm:pt>
    <dgm:pt modelId="{4C969E9B-F623-4675-A77D-1A36DA365733}" type="sibTrans" cxnId="{076A65A1-9B87-4A30-AEF9-CBB75DD1F1CA}">
      <dgm:prSet/>
      <dgm:spPr/>
      <dgm:t>
        <a:bodyPr/>
        <a:lstStyle/>
        <a:p>
          <a:endParaRPr lang="en-CA"/>
        </a:p>
      </dgm:t>
    </dgm:pt>
    <dgm:pt modelId="{391CE5C5-9019-45FE-984C-2FBF3D0C3E34}">
      <dgm:prSet phldrT="[Text]"/>
      <dgm:spPr/>
      <dgm:t>
        <a:bodyPr/>
        <a:lstStyle/>
        <a:p>
          <a:endParaRPr lang="en-CA" b="1" dirty="0"/>
        </a:p>
      </dgm:t>
    </dgm:pt>
    <dgm:pt modelId="{C0A6DC37-E8F4-4F2D-89D4-504563C30F00}" type="parTrans" cxnId="{EF04AF6B-CDE6-4134-98A1-2DBD3BE515B1}">
      <dgm:prSet/>
      <dgm:spPr/>
      <dgm:t>
        <a:bodyPr/>
        <a:lstStyle/>
        <a:p>
          <a:endParaRPr lang="en-CA"/>
        </a:p>
      </dgm:t>
    </dgm:pt>
    <dgm:pt modelId="{F5AD6926-6826-4F63-8112-08983BC8E919}" type="sibTrans" cxnId="{EF04AF6B-CDE6-4134-98A1-2DBD3BE515B1}">
      <dgm:prSet/>
      <dgm:spPr/>
      <dgm:t>
        <a:bodyPr/>
        <a:lstStyle/>
        <a:p>
          <a:endParaRPr lang="en-CA"/>
        </a:p>
      </dgm:t>
    </dgm:pt>
    <dgm:pt modelId="{E8745221-6B59-4AAC-B227-3C970404507D}">
      <dgm:prSet phldrT="[Text]"/>
      <dgm:spPr/>
      <dgm:t>
        <a:bodyPr/>
        <a:lstStyle/>
        <a:p>
          <a:r>
            <a:rPr lang="en-CA" b="1" dirty="0"/>
            <a:t>Entertain and enthrall</a:t>
          </a:r>
        </a:p>
      </dgm:t>
    </dgm:pt>
    <dgm:pt modelId="{2E20335C-82AC-4EB5-8960-61C2816A409E}" type="parTrans" cxnId="{656B5876-369D-46EE-9F2D-1D6F34D25A7E}">
      <dgm:prSet/>
      <dgm:spPr/>
      <dgm:t>
        <a:bodyPr/>
        <a:lstStyle/>
        <a:p>
          <a:endParaRPr lang="en-CA"/>
        </a:p>
      </dgm:t>
    </dgm:pt>
    <dgm:pt modelId="{91CECFFD-682C-4A4F-8C50-F4D7E171D40D}" type="sibTrans" cxnId="{656B5876-369D-46EE-9F2D-1D6F34D25A7E}">
      <dgm:prSet/>
      <dgm:spPr/>
      <dgm:t>
        <a:bodyPr/>
        <a:lstStyle/>
        <a:p>
          <a:endParaRPr lang="en-CA"/>
        </a:p>
      </dgm:t>
    </dgm:pt>
    <dgm:pt modelId="{36F2EF9A-7300-48F1-83EA-568D6B0381F6}">
      <dgm:prSet phldrT="[Text]"/>
      <dgm:spPr/>
      <dgm:t>
        <a:bodyPr/>
        <a:lstStyle/>
        <a:p>
          <a:r>
            <a:rPr lang="en-CA" b="1" dirty="0"/>
            <a:t>Stimulate intellect and emotion</a:t>
          </a:r>
        </a:p>
      </dgm:t>
    </dgm:pt>
    <dgm:pt modelId="{034EC517-50AA-49D7-ABAE-F1E5114D1263}" type="parTrans" cxnId="{4D2DD24A-A6A2-47F3-975D-B79AF475FF7F}">
      <dgm:prSet/>
      <dgm:spPr/>
      <dgm:t>
        <a:bodyPr/>
        <a:lstStyle/>
        <a:p>
          <a:endParaRPr lang="en-CA"/>
        </a:p>
      </dgm:t>
    </dgm:pt>
    <dgm:pt modelId="{F4888491-8FD2-4A14-B473-1E3ACF6E8870}" type="sibTrans" cxnId="{4D2DD24A-A6A2-47F3-975D-B79AF475FF7F}">
      <dgm:prSet/>
      <dgm:spPr/>
      <dgm:t>
        <a:bodyPr/>
        <a:lstStyle/>
        <a:p>
          <a:endParaRPr lang="en-CA"/>
        </a:p>
      </dgm:t>
    </dgm:pt>
    <dgm:pt modelId="{35AC27A3-1FDE-4FBF-B4B3-931663A3292E}">
      <dgm:prSet phldrT="[Text]"/>
      <dgm:spPr/>
      <dgm:t>
        <a:bodyPr/>
        <a:lstStyle/>
        <a:p>
          <a:r>
            <a:rPr lang="en-CA" b="1" dirty="0"/>
            <a:t>Connection</a:t>
          </a:r>
        </a:p>
      </dgm:t>
    </dgm:pt>
    <dgm:pt modelId="{36F65883-D255-49B8-A23A-3BEE95563A91}" type="parTrans" cxnId="{019F6113-51CE-44BF-8DF6-C3DA8D102452}">
      <dgm:prSet/>
      <dgm:spPr/>
      <dgm:t>
        <a:bodyPr/>
        <a:lstStyle/>
        <a:p>
          <a:endParaRPr lang="en-CA"/>
        </a:p>
      </dgm:t>
    </dgm:pt>
    <dgm:pt modelId="{D854E11C-D4EA-47A1-84A9-FCA8E588B0B8}" type="sibTrans" cxnId="{019F6113-51CE-44BF-8DF6-C3DA8D102452}">
      <dgm:prSet/>
      <dgm:spPr/>
      <dgm:t>
        <a:bodyPr/>
        <a:lstStyle/>
        <a:p>
          <a:endParaRPr lang="en-CA"/>
        </a:p>
      </dgm:t>
    </dgm:pt>
    <dgm:pt modelId="{5CAECBFA-E319-47F3-B9D7-02CD00000735}">
      <dgm:prSet phldrT="[Text]"/>
      <dgm:spPr/>
      <dgm:t>
        <a:bodyPr/>
        <a:lstStyle/>
        <a:p>
          <a:r>
            <a:rPr lang="en-CA" b="1" dirty="0"/>
            <a:t>Human Resources</a:t>
          </a:r>
        </a:p>
      </dgm:t>
    </dgm:pt>
    <dgm:pt modelId="{30660A9A-1542-49DD-B428-44B17D77DFC2}" type="parTrans" cxnId="{B70603B7-6B4C-4119-BB27-29C2E9C1CD4A}">
      <dgm:prSet/>
      <dgm:spPr/>
      <dgm:t>
        <a:bodyPr/>
        <a:lstStyle/>
        <a:p>
          <a:endParaRPr lang="en-CA"/>
        </a:p>
      </dgm:t>
    </dgm:pt>
    <dgm:pt modelId="{81F23D1C-2535-4962-81D4-146110EBA905}" type="sibTrans" cxnId="{B70603B7-6B4C-4119-BB27-29C2E9C1CD4A}">
      <dgm:prSet/>
      <dgm:spPr/>
      <dgm:t>
        <a:bodyPr/>
        <a:lstStyle/>
        <a:p>
          <a:endParaRPr lang="en-CA"/>
        </a:p>
      </dgm:t>
    </dgm:pt>
    <dgm:pt modelId="{F658735C-B95B-468A-ADBD-FAE886D1080D}">
      <dgm:prSet phldrT="[Text]"/>
      <dgm:spPr/>
      <dgm:t>
        <a:bodyPr/>
        <a:lstStyle/>
        <a:p>
          <a:r>
            <a:rPr lang="en-CA" b="1" dirty="0"/>
            <a:t>Explore the human condition</a:t>
          </a:r>
        </a:p>
      </dgm:t>
    </dgm:pt>
    <dgm:pt modelId="{D36CBB24-0D2F-4808-A38A-EF0C810519CD}" type="parTrans" cxnId="{0D19198B-CB01-4B2F-AF99-C7B02C1ABE5F}">
      <dgm:prSet/>
      <dgm:spPr/>
      <dgm:t>
        <a:bodyPr/>
        <a:lstStyle/>
        <a:p>
          <a:endParaRPr lang="en-CA"/>
        </a:p>
      </dgm:t>
    </dgm:pt>
    <dgm:pt modelId="{1BDF73AC-8FCE-45C0-A833-013AFC7A55C4}" type="sibTrans" cxnId="{0D19198B-CB01-4B2F-AF99-C7B02C1ABE5F}">
      <dgm:prSet/>
      <dgm:spPr/>
      <dgm:t>
        <a:bodyPr/>
        <a:lstStyle/>
        <a:p>
          <a:endParaRPr lang="en-CA"/>
        </a:p>
      </dgm:t>
    </dgm:pt>
    <dgm:pt modelId="{4765914F-9B0D-44AB-84D2-56F080891E14}">
      <dgm:prSet phldrT="[Text]"/>
      <dgm:spPr/>
      <dgm:t>
        <a:bodyPr/>
        <a:lstStyle/>
        <a:p>
          <a:r>
            <a:rPr lang="en-CA" b="1" dirty="0"/>
            <a:t>Puppeteers</a:t>
          </a:r>
        </a:p>
      </dgm:t>
    </dgm:pt>
    <dgm:pt modelId="{4B4463BE-A583-4310-B54E-3FE520D8A09A}" type="parTrans" cxnId="{370908DF-EDC9-406B-8E57-69292FAE5AB2}">
      <dgm:prSet/>
      <dgm:spPr/>
      <dgm:t>
        <a:bodyPr/>
        <a:lstStyle/>
        <a:p>
          <a:endParaRPr lang="en-CA"/>
        </a:p>
      </dgm:t>
    </dgm:pt>
    <dgm:pt modelId="{9AC1080B-08E7-4E17-9083-F4629EC10506}" type="sibTrans" cxnId="{370908DF-EDC9-406B-8E57-69292FAE5AB2}">
      <dgm:prSet/>
      <dgm:spPr/>
      <dgm:t>
        <a:bodyPr/>
        <a:lstStyle/>
        <a:p>
          <a:endParaRPr lang="en-CA"/>
        </a:p>
      </dgm:t>
    </dgm:pt>
    <dgm:pt modelId="{0924F0D2-353A-4058-B4C3-CEA6AF9C2B59}">
      <dgm:prSet phldrT="[Text]"/>
      <dgm:spPr/>
      <dgm:t>
        <a:bodyPr/>
        <a:lstStyle/>
        <a:p>
          <a:r>
            <a:rPr lang="en-CA" b="1" dirty="0"/>
            <a:t>Actors</a:t>
          </a:r>
        </a:p>
      </dgm:t>
    </dgm:pt>
    <dgm:pt modelId="{D9045458-8B07-43C8-BF7B-D3CA89AB2F52}" type="parTrans" cxnId="{E092D2F2-57E0-42AB-94A3-12738048571F}">
      <dgm:prSet/>
      <dgm:spPr/>
      <dgm:t>
        <a:bodyPr/>
        <a:lstStyle/>
        <a:p>
          <a:endParaRPr lang="en-CA"/>
        </a:p>
      </dgm:t>
    </dgm:pt>
    <dgm:pt modelId="{52A0E8FD-9688-4C8C-BBFC-ED7A4543328B}" type="sibTrans" cxnId="{E092D2F2-57E0-42AB-94A3-12738048571F}">
      <dgm:prSet/>
      <dgm:spPr/>
      <dgm:t>
        <a:bodyPr/>
        <a:lstStyle/>
        <a:p>
          <a:endParaRPr lang="en-CA"/>
        </a:p>
      </dgm:t>
    </dgm:pt>
    <dgm:pt modelId="{DF94DC15-23E7-4DDD-AEF8-6716AF0B27FD}">
      <dgm:prSet phldrT="[Text]"/>
      <dgm:spPr/>
      <dgm:t>
        <a:bodyPr/>
        <a:lstStyle/>
        <a:p>
          <a:r>
            <a:rPr lang="en-CA" b="1" dirty="0"/>
            <a:t>Design</a:t>
          </a:r>
        </a:p>
      </dgm:t>
    </dgm:pt>
    <dgm:pt modelId="{E096FE82-A878-4B9E-BEF7-2D3A3BC5A9C0}" type="parTrans" cxnId="{F80DAD91-F959-4AE7-97BA-E90931DB1DE3}">
      <dgm:prSet/>
      <dgm:spPr/>
      <dgm:t>
        <a:bodyPr/>
        <a:lstStyle/>
        <a:p>
          <a:endParaRPr lang="en-CA"/>
        </a:p>
      </dgm:t>
    </dgm:pt>
    <dgm:pt modelId="{66FA9B35-B967-4040-9440-851691C7DB25}" type="sibTrans" cxnId="{F80DAD91-F959-4AE7-97BA-E90931DB1DE3}">
      <dgm:prSet/>
      <dgm:spPr/>
      <dgm:t>
        <a:bodyPr/>
        <a:lstStyle/>
        <a:p>
          <a:endParaRPr lang="en-CA"/>
        </a:p>
      </dgm:t>
    </dgm:pt>
    <dgm:pt modelId="{ACCF51EC-7C5E-492F-A7E9-7ACF011C5ADD}">
      <dgm:prSet phldrT="[Text]"/>
      <dgm:spPr/>
      <dgm:t>
        <a:bodyPr/>
        <a:lstStyle/>
        <a:p>
          <a:r>
            <a:rPr lang="en-CA" b="1" dirty="0"/>
            <a:t>Lights</a:t>
          </a:r>
        </a:p>
      </dgm:t>
    </dgm:pt>
    <dgm:pt modelId="{B3ECAAF5-A817-45ED-8FE2-71E8C5F8E2C8}" type="parTrans" cxnId="{E069D9C1-46B7-4403-80BF-158D5C64EF55}">
      <dgm:prSet/>
      <dgm:spPr/>
      <dgm:t>
        <a:bodyPr/>
        <a:lstStyle/>
        <a:p>
          <a:endParaRPr lang="en-CA"/>
        </a:p>
      </dgm:t>
    </dgm:pt>
    <dgm:pt modelId="{48B258D4-927E-4E8A-9F21-73CF1C338F61}" type="sibTrans" cxnId="{E069D9C1-46B7-4403-80BF-158D5C64EF55}">
      <dgm:prSet/>
      <dgm:spPr/>
      <dgm:t>
        <a:bodyPr/>
        <a:lstStyle/>
        <a:p>
          <a:endParaRPr lang="en-CA"/>
        </a:p>
      </dgm:t>
    </dgm:pt>
    <dgm:pt modelId="{92D1D68D-E6C3-48CB-B44B-E4A8332ACC80}">
      <dgm:prSet phldrT="[Text]"/>
      <dgm:spPr/>
      <dgm:t>
        <a:bodyPr/>
        <a:lstStyle/>
        <a:p>
          <a:endParaRPr lang="en-CA" b="1" dirty="0"/>
        </a:p>
      </dgm:t>
    </dgm:pt>
    <dgm:pt modelId="{1CD89E37-51D0-4CA3-A53A-8A928EA2FC26}" type="parTrans" cxnId="{DAF22261-83A5-4A2B-A85D-CC84BE3BBFE0}">
      <dgm:prSet/>
      <dgm:spPr/>
      <dgm:t>
        <a:bodyPr/>
        <a:lstStyle/>
        <a:p>
          <a:endParaRPr lang="en-CA"/>
        </a:p>
      </dgm:t>
    </dgm:pt>
    <dgm:pt modelId="{18080EF8-38F9-4071-B3DB-4C171C2DC253}" type="sibTrans" cxnId="{DAF22261-83A5-4A2B-A85D-CC84BE3BBFE0}">
      <dgm:prSet/>
      <dgm:spPr/>
      <dgm:t>
        <a:bodyPr/>
        <a:lstStyle/>
        <a:p>
          <a:endParaRPr lang="en-CA"/>
        </a:p>
      </dgm:t>
    </dgm:pt>
    <dgm:pt modelId="{110A7A8F-A019-4085-A4A7-B84C33DE3CDA}">
      <dgm:prSet phldrT="[Text]"/>
      <dgm:spPr/>
      <dgm:t>
        <a:bodyPr/>
        <a:lstStyle/>
        <a:p>
          <a:endParaRPr lang="en-CA" b="1" dirty="0"/>
        </a:p>
      </dgm:t>
    </dgm:pt>
    <dgm:pt modelId="{A7508B3B-EA17-458D-ADF4-A522B6BBECD0}" type="parTrans" cxnId="{C9242243-068E-4D41-8005-F8F9D68ED624}">
      <dgm:prSet/>
      <dgm:spPr/>
      <dgm:t>
        <a:bodyPr/>
        <a:lstStyle/>
        <a:p>
          <a:endParaRPr lang="en-CA"/>
        </a:p>
      </dgm:t>
    </dgm:pt>
    <dgm:pt modelId="{68B53AE8-6561-4A03-9D0E-25696B16FF3B}" type="sibTrans" cxnId="{C9242243-068E-4D41-8005-F8F9D68ED624}">
      <dgm:prSet/>
      <dgm:spPr/>
      <dgm:t>
        <a:bodyPr/>
        <a:lstStyle/>
        <a:p>
          <a:endParaRPr lang="en-CA"/>
        </a:p>
      </dgm:t>
    </dgm:pt>
    <dgm:pt modelId="{74EFEAC4-3022-4C49-82E0-124DB66B189C}">
      <dgm:prSet phldrT="[Text]"/>
      <dgm:spPr/>
      <dgm:t>
        <a:bodyPr/>
        <a:lstStyle/>
        <a:p>
          <a:r>
            <a:rPr lang="en-CA" b="1" dirty="0"/>
            <a:t>Sound</a:t>
          </a:r>
        </a:p>
      </dgm:t>
    </dgm:pt>
    <dgm:pt modelId="{ED581AEB-5FD1-42C7-9079-9C7FBE36FE36}" type="parTrans" cxnId="{BDCCE205-BE86-4AE2-B26C-9A216C0CD9E1}">
      <dgm:prSet/>
      <dgm:spPr/>
      <dgm:t>
        <a:bodyPr/>
        <a:lstStyle/>
        <a:p>
          <a:endParaRPr lang="en-CA"/>
        </a:p>
      </dgm:t>
    </dgm:pt>
    <dgm:pt modelId="{87970435-1354-44CA-8915-F38F13554432}" type="sibTrans" cxnId="{BDCCE205-BE86-4AE2-B26C-9A216C0CD9E1}">
      <dgm:prSet/>
      <dgm:spPr/>
      <dgm:t>
        <a:bodyPr/>
        <a:lstStyle/>
        <a:p>
          <a:endParaRPr lang="en-CA"/>
        </a:p>
      </dgm:t>
    </dgm:pt>
    <dgm:pt modelId="{92D439D5-BCE4-4F6B-8827-41BC921449D6}">
      <dgm:prSet phldrT="[Text]"/>
      <dgm:spPr/>
      <dgm:t>
        <a:bodyPr/>
        <a:lstStyle/>
        <a:p>
          <a:endParaRPr lang="en-CA" b="1" dirty="0"/>
        </a:p>
      </dgm:t>
    </dgm:pt>
    <dgm:pt modelId="{9BE837EA-23CA-4010-99A6-452D8B4B3C41}" type="parTrans" cxnId="{D637FA6E-E252-4772-8074-C2043049A2C4}">
      <dgm:prSet/>
      <dgm:spPr/>
      <dgm:t>
        <a:bodyPr/>
        <a:lstStyle/>
        <a:p>
          <a:endParaRPr lang="en-CA"/>
        </a:p>
      </dgm:t>
    </dgm:pt>
    <dgm:pt modelId="{7CFEF9A2-E31B-4208-9920-7ED75BA4BA95}" type="sibTrans" cxnId="{D637FA6E-E252-4772-8074-C2043049A2C4}">
      <dgm:prSet/>
      <dgm:spPr/>
      <dgm:t>
        <a:bodyPr/>
        <a:lstStyle/>
        <a:p>
          <a:endParaRPr lang="en-CA"/>
        </a:p>
      </dgm:t>
    </dgm:pt>
    <dgm:pt modelId="{D0D5241C-37FE-49AE-A46A-60585C069316}">
      <dgm:prSet phldrT="[Text]"/>
      <dgm:spPr/>
      <dgm:t>
        <a:bodyPr/>
        <a:lstStyle/>
        <a:p>
          <a:r>
            <a:rPr lang="en-CA" b="1" dirty="0"/>
            <a:t>Composers</a:t>
          </a:r>
        </a:p>
      </dgm:t>
    </dgm:pt>
    <dgm:pt modelId="{4AFA74BF-2561-4FD3-BE0C-B1D9A4E6CE2C}" type="parTrans" cxnId="{87F308B7-9A7D-414B-AFC3-3109DAA10CAA}">
      <dgm:prSet/>
      <dgm:spPr/>
      <dgm:t>
        <a:bodyPr/>
        <a:lstStyle/>
        <a:p>
          <a:endParaRPr lang="en-CA"/>
        </a:p>
      </dgm:t>
    </dgm:pt>
    <dgm:pt modelId="{286945CA-ECC9-4552-9746-7A8A056F0D02}" type="sibTrans" cxnId="{87F308B7-9A7D-414B-AFC3-3109DAA10CAA}">
      <dgm:prSet/>
      <dgm:spPr/>
      <dgm:t>
        <a:bodyPr/>
        <a:lstStyle/>
        <a:p>
          <a:endParaRPr lang="en-CA"/>
        </a:p>
      </dgm:t>
    </dgm:pt>
    <dgm:pt modelId="{C26EAEFA-F2CC-4787-81D4-1C8A420BC598}">
      <dgm:prSet phldrT="[Text]"/>
      <dgm:spPr/>
      <dgm:t>
        <a:bodyPr/>
        <a:lstStyle/>
        <a:p>
          <a:r>
            <a:rPr lang="en-CA" b="1" dirty="0"/>
            <a:t>Musicians</a:t>
          </a:r>
        </a:p>
      </dgm:t>
    </dgm:pt>
    <dgm:pt modelId="{FF718892-2E80-461A-9207-D807910D98C5}" type="parTrans" cxnId="{B05A6210-E07A-41BB-9D86-3FFC2BC2F5F9}">
      <dgm:prSet/>
      <dgm:spPr/>
      <dgm:t>
        <a:bodyPr/>
        <a:lstStyle/>
        <a:p>
          <a:endParaRPr lang="en-CA"/>
        </a:p>
      </dgm:t>
    </dgm:pt>
    <dgm:pt modelId="{3A9C4DCE-5C9F-40B0-BFCA-C4F48A75CB18}" type="sibTrans" cxnId="{B05A6210-E07A-41BB-9D86-3FFC2BC2F5F9}">
      <dgm:prSet/>
      <dgm:spPr/>
      <dgm:t>
        <a:bodyPr/>
        <a:lstStyle/>
        <a:p>
          <a:endParaRPr lang="en-CA"/>
        </a:p>
      </dgm:t>
    </dgm:pt>
    <dgm:pt modelId="{0C359986-30B1-449F-80BC-EF7F316854D8}" type="pres">
      <dgm:prSet presAssocID="{7FB676D8-64BE-40A6-81DA-501B554CFBBB}" presName="Name0" presStyleCnt="0">
        <dgm:presLayoutVars>
          <dgm:dir/>
          <dgm:animLvl val="lvl"/>
          <dgm:resizeHandles val="exact"/>
        </dgm:presLayoutVars>
      </dgm:prSet>
      <dgm:spPr/>
    </dgm:pt>
    <dgm:pt modelId="{01B0208D-68BA-4E61-9795-1FD8C851D5FB}" type="pres">
      <dgm:prSet presAssocID="{47617920-2275-4F1B-8C6E-B666B608A4D9}" presName="composite" presStyleCnt="0"/>
      <dgm:spPr/>
    </dgm:pt>
    <dgm:pt modelId="{A6C6BBA3-C875-4DBC-8830-BBE7B20FB17C}" type="pres">
      <dgm:prSet presAssocID="{47617920-2275-4F1B-8C6E-B666B608A4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41F88CD-3759-491E-9005-78659D1B617A}" type="pres">
      <dgm:prSet presAssocID="{47617920-2275-4F1B-8C6E-B666B608A4D9}" presName="desTx" presStyleLbl="alignAccFollowNode1" presStyleIdx="0" presStyleCnt="4">
        <dgm:presLayoutVars>
          <dgm:bulletEnabled val="1"/>
        </dgm:presLayoutVars>
      </dgm:prSet>
      <dgm:spPr/>
    </dgm:pt>
    <dgm:pt modelId="{73DEE021-CF6F-4FC8-8633-72A6B8C025F2}" type="pres">
      <dgm:prSet presAssocID="{E2D10EA8-6E61-43E2-B2FB-DD5A864C4273}" presName="space" presStyleCnt="0"/>
      <dgm:spPr/>
    </dgm:pt>
    <dgm:pt modelId="{31C2F3D1-1BE1-4034-AD3F-D73AE577AA8B}" type="pres">
      <dgm:prSet presAssocID="{1BD4DC3E-D573-4E09-9754-7951587D31F0}" presName="composite" presStyleCnt="0"/>
      <dgm:spPr/>
    </dgm:pt>
    <dgm:pt modelId="{A4C46863-3DF3-46AF-8402-0B5E037F5E76}" type="pres">
      <dgm:prSet presAssocID="{1BD4DC3E-D573-4E09-9754-7951587D31F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8D844EC-E938-48FA-AD88-EB8202003E1B}" type="pres">
      <dgm:prSet presAssocID="{1BD4DC3E-D573-4E09-9754-7951587D31F0}" presName="desTx" presStyleLbl="alignAccFollowNode1" presStyleIdx="1" presStyleCnt="4">
        <dgm:presLayoutVars>
          <dgm:bulletEnabled val="1"/>
        </dgm:presLayoutVars>
      </dgm:prSet>
      <dgm:spPr/>
    </dgm:pt>
    <dgm:pt modelId="{9283F9D9-5FEA-4CC3-8F67-BD98AD99EF5C}" type="pres">
      <dgm:prSet presAssocID="{F7B09CCA-AE86-48A8-827F-6B2203E2CBA8}" presName="space" presStyleCnt="0"/>
      <dgm:spPr/>
    </dgm:pt>
    <dgm:pt modelId="{0CD9212C-1F43-4E35-B20B-8EFDD4D7F795}" type="pres">
      <dgm:prSet presAssocID="{B1FE1838-E760-4D91-8136-4C3686453394}" presName="composite" presStyleCnt="0"/>
      <dgm:spPr/>
    </dgm:pt>
    <dgm:pt modelId="{57B33585-FFB2-4953-9C26-809CEE392034}" type="pres">
      <dgm:prSet presAssocID="{B1FE1838-E760-4D91-8136-4C36864533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4276051-DE82-4FF9-8498-DB23207E9591}" type="pres">
      <dgm:prSet presAssocID="{B1FE1838-E760-4D91-8136-4C3686453394}" presName="desTx" presStyleLbl="alignAccFollowNode1" presStyleIdx="2" presStyleCnt="4">
        <dgm:presLayoutVars>
          <dgm:bulletEnabled val="1"/>
        </dgm:presLayoutVars>
      </dgm:prSet>
      <dgm:spPr/>
    </dgm:pt>
    <dgm:pt modelId="{442068AF-B322-47ED-A850-42D3304B4B22}" type="pres">
      <dgm:prSet presAssocID="{839BC1B9-16DB-41F9-80AB-7B59D7549089}" presName="space" presStyleCnt="0"/>
      <dgm:spPr/>
    </dgm:pt>
    <dgm:pt modelId="{1DEC1400-6633-4398-9225-9B9D8860DE68}" type="pres">
      <dgm:prSet presAssocID="{DD694949-B234-42CB-BA92-3A5BBFD4F9AB}" presName="composite" presStyleCnt="0"/>
      <dgm:spPr/>
    </dgm:pt>
    <dgm:pt modelId="{20605A04-0C17-47E3-A5F4-7CCD0682C767}" type="pres">
      <dgm:prSet presAssocID="{DD694949-B234-42CB-BA92-3A5BBFD4F9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DC38F6-369F-4323-A85B-0B7FD0E52581}" type="pres">
      <dgm:prSet presAssocID="{DD694949-B234-42CB-BA92-3A5BBFD4F9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953D500-B9F8-4960-A5E6-13454CE6128B}" srcId="{E8CCCAD9-77CF-40F7-BE31-EF7C434F9159}" destId="{2FC67E38-1ADA-4578-9081-25C83BB26F25}" srcOrd="0" destOrd="0" parTransId="{6036D3D5-BF1A-48F9-ADC4-370F097B7C5D}" sibTransId="{9D833A5F-902B-4374-93CE-F216CDD0B784}"/>
    <dgm:cxn modelId="{BDCCE205-BE86-4AE2-B26C-9A216C0CD9E1}" srcId="{8CA11191-42A6-4150-8B99-BC65E4F7F921}" destId="{74EFEAC4-3022-4C49-82E0-124DB66B189C}" srcOrd="2" destOrd="0" parTransId="{ED581AEB-5FD1-42C7-9079-9C7FBE36FE36}" sibTransId="{87970435-1354-44CA-8915-F38F13554432}"/>
    <dgm:cxn modelId="{92042208-4D02-4628-8652-29E9ED9D7A9E}" type="presOf" srcId="{F658735C-B95B-468A-ADBD-FAE886D1080D}" destId="{541F88CD-3759-491E-9005-78659D1B617A}" srcOrd="0" destOrd="1" presId="urn:microsoft.com/office/officeart/2005/8/layout/hList1"/>
    <dgm:cxn modelId="{708A130D-2C8D-4824-9542-F9533E2BBEC5}" type="presOf" srcId="{E8CCCAD9-77CF-40F7-BE31-EF7C434F9159}" destId="{F0DC38F6-369F-4323-A85B-0B7FD0E52581}" srcOrd="0" destOrd="0" presId="urn:microsoft.com/office/officeart/2005/8/layout/hList1"/>
    <dgm:cxn modelId="{B05A6210-E07A-41BB-9D86-3FFC2BC2F5F9}" srcId="{5CAECBFA-E319-47F3-B9D7-02CD00000735}" destId="{C26EAEFA-F2CC-4787-81D4-1C8A420BC598}" srcOrd="6" destOrd="0" parTransId="{FF718892-2E80-461A-9207-D807910D98C5}" sibTransId="{3A9C4DCE-5C9F-40B0-BFCA-C4F48A75CB18}"/>
    <dgm:cxn modelId="{46602C11-6D3E-41E4-AD88-9EDB3246C7E0}" type="presOf" srcId="{C26EAEFA-F2CC-4787-81D4-1C8A420BC598}" destId="{A8D844EC-E938-48FA-AD88-EB8202003E1B}" srcOrd="0" destOrd="7" presId="urn:microsoft.com/office/officeart/2005/8/layout/hList1"/>
    <dgm:cxn modelId="{801F9512-3BA6-49CA-8123-B33AABD9F316}" srcId="{5CAECBFA-E319-47F3-B9D7-02CD00000735}" destId="{037AD9FA-39D8-4831-98C5-95E2E5FB8662}" srcOrd="1" destOrd="0" parTransId="{632DCB4C-3A71-4455-B2CD-E7358B610B81}" sibTransId="{19B11EC2-13CE-4A03-BA57-3D37A0713FB7}"/>
    <dgm:cxn modelId="{019F6113-51CE-44BF-8DF6-C3DA8D102452}" srcId="{47617920-2275-4F1B-8C6E-B666B608A4D9}" destId="{35AC27A3-1FDE-4FBF-B4B3-931663A3292E}" srcOrd="5" destOrd="0" parTransId="{36F65883-D255-49B8-A23A-3BEE95563A91}" sibTransId="{D854E11C-D4EA-47A1-84A9-FCA8E588B0B8}"/>
    <dgm:cxn modelId="{E64D5E18-D0FB-4A69-A1EC-FF48C4E18B02}" type="presOf" srcId="{60BEA7AD-8A61-4966-8309-DA1AB8D04707}" destId="{24276051-DE82-4FF9-8498-DB23207E9591}" srcOrd="0" destOrd="1" presId="urn:microsoft.com/office/officeart/2005/8/layout/hList1"/>
    <dgm:cxn modelId="{4F62251A-0C37-4024-B67A-B8C464434884}" srcId="{B1FE1838-E760-4D91-8136-4C3686453394}" destId="{60BEA7AD-8A61-4966-8309-DA1AB8D04707}" srcOrd="1" destOrd="0" parTransId="{A093F966-E038-42D7-B328-E52EADE72D7B}" sibTransId="{5762A2BE-2726-4148-803F-2E9452A9F949}"/>
    <dgm:cxn modelId="{5A941020-44AA-4099-A47E-C3D1AA668222}" type="presOf" srcId="{DF94DC15-23E7-4DDD-AEF8-6716AF0B27FD}" destId="{A8D844EC-E938-48FA-AD88-EB8202003E1B}" srcOrd="0" destOrd="9" presId="urn:microsoft.com/office/officeart/2005/8/layout/hList1"/>
    <dgm:cxn modelId="{90BF1720-B366-45C5-852B-017D03D8E513}" type="presOf" srcId="{DD694949-B234-42CB-BA92-3A5BBFD4F9AB}" destId="{20605A04-0C17-47E3-A5F4-7CCD0682C767}" srcOrd="0" destOrd="0" presId="urn:microsoft.com/office/officeart/2005/8/layout/hList1"/>
    <dgm:cxn modelId="{6B218120-67C8-4074-960C-A5704344B029}" type="presOf" srcId="{609EC1DA-0300-4899-99AA-4550E2F549E6}" destId="{F0DC38F6-369F-4323-A85B-0B7FD0E52581}" srcOrd="0" destOrd="4" presId="urn:microsoft.com/office/officeart/2005/8/layout/hList1"/>
    <dgm:cxn modelId="{FCCE7926-DF0E-4052-8886-14CA3A41826D}" type="presOf" srcId="{92D1D68D-E6C3-48CB-B44B-E4A8332ACC80}" destId="{A8D844EC-E938-48FA-AD88-EB8202003E1B}" srcOrd="0" destOrd="14" presId="urn:microsoft.com/office/officeart/2005/8/layout/hList1"/>
    <dgm:cxn modelId="{8EAE8127-9A19-4170-AD35-561FB01D279F}" srcId="{5CAECBFA-E319-47F3-B9D7-02CD00000735}" destId="{FA69F28B-F32D-4796-8F10-D55EA88F56F6}" srcOrd="0" destOrd="0" parTransId="{CA25B40A-4E9E-4E43-882C-9D1650AC0D45}" sibTransId="{AB02F924-8898-4E0D-A72E-D0A2CBD7C331}"/>
    <dgm:cxn modelId="{6D5D763E-67B5-451E-84A8-BB53FD5F2A6E}" type="presOf" srcId="{49C241CF-09EA-4F69-807F-732CA789E259}" destId="{541F88CD-3759-491E-9005-78659D1B617A}" srcOrd="0" destOrd="0" presId="urn:microsoft.com/office/officeart/2005/8/layout/hList1"/>
    <dgm:cxn modelId="{DAF22261-83A5-4A2B-A85D-CC84BE3BBFE0}" srcId="{8CA11191-42A6-4150-8B99-BC65E4F7F921}" destId="{92D1D68D-E6C3-48CB-B44B-E4A8332ACC80}" srcOrd="5" destOrd="0" parTransId="{1CD89E37-51D0-4CA3-A53A-8A928EA2FC26}" sibTransId="{18080EF8-38F9-4071-B3DB-4C171C2DC253}"/>
    <dgm:cxn modelId="{C4C1A741-0D6F-4917-A4AD-F69A5EC5F4EE}" srcId="{47617920-2275-4F1B-8C6E-B666B608A4D9}" destId="{49C241CF-09EA-4F69-807F-732CA789E259}" srcOrd="0" destOrd="0" parTransId="{ECC6EFF7-6928-4724-A6C0-4B40A961B148}" sibTransId="{092A555D-2030-40E3-B3F1-35512BF725E9}"/>
    <dgm:cxn modelId="{C9242243-068E-4D41-8005-F8F9D68ED624}" srcId="{8CA11191-42A6-4150-8B99-BC65E4F7F921}" destId="{110A7A8F-A019-4085-A4A7-B84C33DE3CDA}" srcOrd="4" destOrd="0" parTransId="{A7508B3B-EA17-458D-ADF4-A522B6BBECD0}" sibTransId="{68B53AE8-6561-4A03-9D0E-25696B16FF3B}"/>
    <dgm:cxn modelId="{BA7C7C44-D08D-4AC7-92A9-4DE4C556E1DD}" srcId="{5CAECBFA-E319-47F3-B9D7-02CD00000735}" destId="{3323C3E1-11D0-4540-BE87-D726D1FA5F77}" srcOrd="2" destOrd="0" parTransId="{456D97D8-6887-4493-9D6A-576EE8832623}" sibTransId="{7942B759-1D76-4969-A8BE-154D25D2D79E}"/>
    <dgm:cxn modelId="{D771D669-9B94-4ED5-9991-14DB6273E6B7}" srcId="{B1FE1838-E760-4D91-8136-4C3686453394}" destId="{74C29961-5A5B-4390-B9A5-565FFF364DE0}" srcOrd="2" destOrd="0" parTransId="{471FAC20-98E1-47D7-AFF9-CA9EF4348343}" sibTransId="{A27DDF2B-1C19-4438-AD48-B9A456760403}"/>
    <dgm:cxn modelId="{4D2DD24A-A6A2-47F3-975D-B79AF475FF7F}" srcId="{47617920-2275-4F1B-8C6E-B666B608A4D9}" destId="{36F2EF9A-7300-48F1-83EA-568D6B0381F6}" srcOrd="4" destOrd="0" parTransId="{034EC517-50AA-49D7-ABAE-F1E5114D1263}" sibTransId="{F4888491-8FD2-4A14-B473-1E3ACF6E8870}"/>
    <dgm:cxn modelId="{A9E2606B-2771-469E-880F-EC65198651C4}" type="presOf" srcId="{AEE15EE8-73F0-4C97-861D-34E31AE51848}" destId="{541F88CD-3759-491E-9005-78659D1B617A}" srcOrd="0" destOrd="7" presId="urn:microsoft.com/office/officeart/2005/8/layout/hList1"/>
    <dgm:cxn modelId="{EF04AF6B-CDE6-4134-98A1-2DBD3BE515B1}" srcId="{47617920-2275-4F1B-8C6E-B666B608A4D9}" destId="{391CE5C5-9019-45FE-984C-2FBF3D0C3E34}" srcOrd="6" destOrd="0" parTransId="{C0A6DC37-E8F4-4F2D-89D4-504563C30F00}" sibTransId="{F5AD6926-6826-4F63-8112-08983BC8E919}"/>
    <dgm:cxn modelId="{FB052D4C-D3B8-496B-8C35-6F0C7BEAE552}" type="presOf" srcId="{037AD9FA-39D8-4831-98C5-95E2E5FB8662}" destId="{A8D844EC-E938-48FA-AD88-EB8202003E1B}" srcOrd="0" destOrd="2" presId="urn:microsoft.com/office/officeart/2005/8/layout/hList1"/>
    <dgm:cxn modelId="{5002034D-DAAC-43D0-88BD-CF0EAAF6791D}" type="presOf" srcId="{4765914F-9B0D-44AB-84D2-56F080891E14}" destId="{A8D844EC-E938-48FA-AD88-EB8202003E1B}" srcOrd="0" destOrd="4" presId="urn:microsoft.com/office/officeart/2005/8/layout/hList1"/>
    <dgm:cxn modelId="{D637FA6E-E252-4772-8074-C2043049A2C4}" srcId="{8CA11191-42A6-4150-8B99-BC65E4F7F921}" destId="{92D439D5-BCE4-4F6B-8827-41BC921449D6}" srcOrd="3" destOrd="0" parTransId="{9BE837EA-23CA-4010-99A6-452D8B4B3C41}" sibTransId="{7CFEF9A2-E31B-4208-9920-7ED75BA4BA95}"/>
    <dgm:cxn modelId="{7A747D6F-8A97-4559-A18B-3F68F895EA6C}" srcId="{E8CCCAD9-77CF-40F7-BE31-EF7C434F9159}" destId="{03C7CA12-0727-4E3D-8450-0F0C2AC47912}" srcOrd="1" destOrd="0" parTransId="{6B77B54E-5856-4677-9182-3D10B9CD6076}" sibTransId="{FF0C6DDA-FFCA-4A16-8D72-8D7684242CE6}"/>
    <dgm:cxn modelId="{531A7150-DB01-4CFE-8BD7-252348C2473A}" srcId="{E8CCCAD9-77CF-40F7-BE31-EF7C434F9159}" destId="{AC32263E-14BA-49C2-94B6-1AE4E03F8676}" srcOrd="2" destOrd="0" parTransId="{CE8DA2E3-F5A5-4162-B260-4958D226F8E2}" sibTransId="{08909E5A-1A0B-4381-BE80-3A3F5C998941}"/>
    <dgm:cxn modelId="{427FBA53-F75D-42CE-AF30-0022FE4A1F5D}" srcId="{7FB676D8-64BE-40A6-81DA-501B554CFBBB}" destId="{47617920-2275-4F1B-8C6E-B666B608A4D9}" srcOrd="0" destOrd="0" parTransId="{A87FAEC7-1435-42BA-AE01-6A38F14C7807}" sibTransId="{E2D10EA8-6E61-43E2-B2FB-DD5A864C4273}"/>
    <dgm:cxn modelId="{546D3B74-2E69-44D3-9A0B-4D6DCFE137F2}" type="presOf" srcId="{CEAFF0B8-7718-41C7-A4CE-70488276662C}" destId="{F0DC38F6-369F-4323-A85B-0B7FD0E52581}" srcOrd="0" destOrd="6" presId="urn:microsoft.com/office/officeart/2005/8/layout/hList1"/>
    <dgm:cxn modelId="{0D5C6155-6ACB-44EB-A322-0B03E2135B5C}" type="presOf" srcId="{B1FE1838-E760-4D91-8136-4C3686453394}" destId="{57B33585-FFB2-4953-9C26-809CEE392034}" srcOrd="0" destOrd="0" presId="urn:microsoft.com/office/officeart/2005/8/layout/hList1"/>
    <dgm:cxn modelId="{656B5876-369D-46EE-9F2D-1D6F34D25A7E}" srcId="{47617920-2275-4F1B-8C6E-B666B608A4D9}" destId="{E8745221-6B59-4AAC-B227-3C970404507D}" srcOrd="3" destOrd="0" parTransId="{2E20335C-82AC-4EB5-8960-61C2816A409E}" sibTransId="{91CECFFD-682C-4A4F-8C50-F4D7E171D40D}"/>
    <dgm:cxn modelId="{649C0458-33B0-46A4-A647-CCEC1763018F}" srcId="{B1FE1838-E760-4D91-8136-4C3686453394}" destId="{D4304E66-ECAF-45E0-B6B8-7D06F4B96FB7}" srcOrd="0" destOrd="0" parTransId="{F01EEBAE-121C-44F6-8F1F-A4AF01E0DC79}" sibTransId="{B3D9DFDB-E495-467A-9D6C-6DD24BCB94CF}"/>
    <dgm:cxn modelId="{E4C29981-E1A4-4589-9812-1CE80B504F64}" type="presOf" srcId="{AC32263E-14BA-49C2-94B6-1AE4E03F8676}" destId="{F0DC38F6-369F-4323-A85B-0B7FD0E52581}" srcOrd="0" destOrd="3" presId="urn:microsoft.com/office/officeart/2005/8/layout/hList1"/>
    <dgm:cxn modelId="{92B08F88-1650-4B96-B3FF-E71AA39B35FC}" type="presOf" srcId="{74C29961-5A5B-4390-B9A5-565FFF364DE0}" destId="{24276051-DE82-4FF9-8498-DB23207E9591}" srcOrd="0" destOrd="2" presId="urn:microsoft.com/office/officeart/2005/8/layout/hList1"/>
    <dgm:cxn modelId="{2F1FC489-C396-41D2-A46B-713A7F850AC4}" srcId="{47617920-2275-4F1B-8C6E-B666B608A4D9}" destId="{DDE0A3DF-9B70-49DF-8EDC-5B78A58BF490}" srcOrd="2" destOrd="0" parTransId="{C6651B3F-D4E4-444A-AAA3-6A37B3526D38}" sibTransId="{533E1691-4418-4C55-AA55-45AD1AEDA137}"/>
    <dgm:cxn modelId="{0D19198B-CB01-4B2F-AF99-C7B02C1ABE5F}" srcId="{47617920-2275-4F1B-8C6E-B666B608A4D9}" destId="{F658735C-B95B-468A-ADBD-FAE886D1080D}" srcOrd="1" destOrd="0" parTransId="{D36CBB24-0D2F-4808-A38A-EF0C810519CD}" sibTransId="{1BDF73AC-8FCE-45C0-A833-013AFC7A55C4}"/>
    <dgm:cxn modelId="{5E56438B-7813-446E-8C41-AAFF4E00E319}" type="presOf" srcId="{D0D5241C-37FE-49AE-A46A-60585C069316}" destId="{A8D844EC-E938-48FA-AD88-EB8202003E1B}" srcOrd="0" destOrd="6" presId="urn:microsoft.com/office/officeart/2005/8/layout/hList1"/>
    <dgm:cxn modelId="{F921008C-B9DD-4DE6-BBF8-AD08D717D4FA}" type="presOf" srcId="{35AC27A3-1FDE-4FBF-B4B3-931663A3292E}" destId="{541F88CD-3759-491E-9005-78659D1B617A}" srcOrd="0" destOrd="5" presId="urn:microsoft.com/office/officeart/2005/8/layout/hList1"/>
    <dgm:cxn modelId="{293D858D-300E-4889-84AE-171066BCD4DE}" type="presOf" srcId="{391CE5C5-9019-45FE-984C-2FBF3D0C3E34}" destId="{541F88CD-3759-491E-9005-78659D1B617A}" srcOrd="0" destOrd="6" presId="urn:microsoft.com/office/officeart/2005/8/layout/hList1"/>
    <dgm:cxn modelId="{F1F45A90-0877-4CE2-A041-98BB2CAA5CF4}" type="presOf" srcId="{8BEB5A0F-DA16-4911-B21E-0F755C1E4A46}" destId="{F0DC38F6-369F-4323-A85B-0B7FD0E52581}" srcOrd="0" destOrd="5" presId="urn:microsoft.com/office/officeart/2005/8/layout/hList1"/>
    <dgm:cxn modelId="{F80DAD91-F959-4AE7-97BA-E90931DB1DE3}" srcId="{8CA11191-42A6-4150-8B99-BC65E4F7F921}" destId="{DF94DC15-23E7-4DDD-AEF8-6716AF0B27FD}" srcOrd="0" destOrd="0" parTransId="{E096FE82-A878-4B9E-BEF7-2D3A3BC5A9C0}" sibTransId="{66FA9B35-B967-4040-9440-851691C7DB25}"/>
    <dgm:cxn modelId="{B21FA29A-933E-4F94-8FFF-54ED96B062FE}" srcId="{E8CCCAD9-77CF-40F7-BE31-EF7C434F9159}" destId="{8BEB5A0F-DA16-4911-B21E-0F755C1E4A46}" srcOrd="4" destOrd="0" parTransId="{56B3BF5E-948C-43ED-9521-817BE523D49F}" sibTransId="{44A48E94-FA1A-421E-84F2-02106E268C52}"/>
    <dgm:cxn modelId="{7E69ECA0-12BA-448E-A9E4-968EBE9B7AAF}" srcId="{E8CCCAD9-77CF-40F7-BE31-EF7C434F9159}" destId="{609EC1DA-0300-4899-99AA-4550E2F549E6}" srcOrd="3" destOrd="0" parTransId="{70A877A8-89C7-4D57-BE88-40027F0A92CC}" sibTransId="{00914947-B2E6-49A5-AFAC-50E2B7B42D84}"/>
    <dgm:cxn modelId="{076A65A1-9B87-4A30-AEF9-CBB75DD1F1CA}" srcId="{47617920-2275-4F1B-8C6E-B666B608A4D9}" destId="{AEE15EE8-73F0-4C97-861D-34E31AE51848}" srcOrd="7" destOrd="0" parTransId="{34830ABE-0E2E-4034-8B4A-AC47DDB78479}" sibTransId="{4C969E9B-F623-4675-A77D-1A36DA365733}"/>
    <dgm:cxn modelId="{1F3DCFA2-C412-4A25-9812-C5A950B6EC08}" type="presOf" srcId="{74EFEAC4-3022-4C49-82E0-124DB66B189C}" destId="{A8D844EC-E938-48FA-AD88-EB8202003E1B}" srcOrd="0" destOrd="11" presId="urn:microsoft.com/office/officeart/2005/8/layout/hList1"/>
    <dgm:cxn modelId="{359FCCA4-6957-411B-ACF9-05D573DC13F0}" type="presOf" srcId="{ACCF51EC-7C5E-492F-A7E9-7ACF011C5ADD}" destId="{A8D844EC-E938-48FA-AD88-EB8202003E1B}" srcOrd="0" destOrd="10" presId="urn:microsoft.com/office/officeart/2005/8/layout/hList1"/>
    <dgm:cxn modelId="{5F5B64A7-D3DA-4694-834B-C249C24289C7}" srcId="{1BD4DC3E-D573-4E09-9754-7951587D31F0}" destId="{8CA11191-42A6-4150-8B99-BC65E4F7F921}" srcOrd="1" destOrd="0" parTransId="{5D2B78FD-950A-452D-BD80-9FA176F986BA}" sibTransId="{8CCC6530-9490-47BD-B8E6-F0D756E205AD}"/>
    <dgm:cxn modelId="{BACF99A8-CEFD-464C-99AB-92C9E234E68A}" type="presOf" srcId="{03C7CA12-0727-4E3D-8450-0F0C2AC47912}" destId="{F0DC38F6-369F-4323-A85B-0B7FD0E52581}" srcOrd="0" destOrd="2" presId="urn:microsoft.com/office/officeart/2005/8/layout/hList1"/>
    <dgm:cxn modelId="{1FAAF9AA-4026-4B52-A1E6-17837745D7A6}" type="presOf" srcId="{110A7A8F-A019-4085-A4A7-B84C33DE3CDA}" destId="{A8D844EC-E938-48FA-AD88-EB8202003E1B}" srcOrd="0" destOrd="13" presId="urn:microsoft.com/office/officeart/2005/8/layout/hList1"/>
    <dgm:cxn modelId="{B70603B7-6B4C-4119-BB27-29C2E9C1CD4A}" srcId="{1BD4DC3E-D573-4E09-9754-7951587D31F0}" destId="{5CAECBFA-E319-47F3-B9D7-02CD00000735}" srcOrd="0" destOrd="0" parTransId="{30660A9A-1542-49DD-B428-44B17D77DFC2}" sibTransId="{81F23D1C-2535-4962-81D4-146110EBA905}"/>
    <dgm:cxn modelId="{87F308B7-9A7D-414B-AFC3-3109DAA10CAA}" srcId="{5CAECBFA-E319-47F3-B9D7-02CD00000735}" destId="{D0D5241C-37FE-49AE-A46A-60585C069316}" srcOrd="5" destOrd="0" parTransId="{4AFA74BF-2561-4FD3-BE0C-B1D9A4E6CE2C}" sibTransId="{286945CA-ECC9-4552-9746-7A8A056F0D02}"/>
    <dgm:cxn modelId="{2223A8BC-6474-41C1-9CF8-5A4054468700}" type="presOf" srcId="{FA69F28B-F32D-4796-8F10-D55EA88F56F6}" destId="{A8D844EC-E938-48FA-AD88-EB8202003E1B}" srcOrd="0" destOrd="1" presId="urn:microsoft.com/office/officeart/2005/8/layout/hList1"/>
    <dgm:cxn modelId="{E069D9C1-46B7-4403-80BF-158D5C64EF55}" srcId="{8CA11191-42A6-4150-8B99-BC65E4F7F921}" destId="{ACCF51EC-7C5E-492F-A7E9-7ACF011C5ADD}" srcOrd="1" destOrd="0" parTransId="{B3ECAAF5-A817-45ED-8FE2-71E8C5F8E2C8}" sibTransId="{48B258D4-927E-4E8A-9F21-73CF1C338F61}"/>
    <dgm:cxn modelId="{8C0C45C3-2C30-4A9C-948E-F751DC859435}" type="presOf" srcId="{7FB676D8-64BE-40A6-81DA-501B554CFBBB}" destId="{0C359986-30B1-449F-80BC-EF7F316854D8}" srcOrd="0" destOrd="0" presId="urn:microsoft.com/office/officeart/2005/8/layout/hList1"/>
    <dgm:cxn modelId="{63D6AFCC-A215-4990-A506-633E0258892B}" type="presOf" srcId="{0924F0D2-353A-4058-B4C3-CEA6AF9C2B59}" destId="{A8D844EC-E938-48FA-AD88-EB8202003E1B}" srcOrd="0" destOrd="5" presId="urn:microsoft.com/office/officeart/2005/8/layout/hList1"/>
    <dgm:cxn modelId="{E2E67ACD-7857-443E-94D3-76E519FF6BEA}" srcId="{DD694949-B234-42CB-BA92-3A5BBFD4F9AB}" destId="{E8CCCAD9-77CF-40F7-BE31-EF7C434F9159}" srcOrd="0" destOrd="0" parTransId="{ACCF530F-4661-47FD-B7D7-FF570347FB54}" sibTransId="{F54648C6-ACD5-48FC-B9FB-2DF4CF5B8969}"/>
    <dgm:cxn modelId="{D6C884CF-67E4-4C43-B0DE-880CC94F2F6A}" type="presOf" srcId="{5CAECBFA-E319-47F3-B9D7-02CD00000735}" destId="{A8D844EC-E938-48FA-AD88-EB8202003E1B}" srcOrd="0" destOrd="0" presId="urn:microsoft.com/office/officeart/2005/8/layout/hList1"/>
    <dgm:cxn modelId="{F358ABD1-07EA-4360-8321-56D35755CDE8}" type="presOf" srcId="{3323C3E1-11D0-4540-BE87-D726D1FA5F77}" destId="{A8D844EC-E938-48FA-AD88-EB8202003E1B}" srcOrd="0" destOrd="3" presId="urn:microsoft.com/office/officeart/2005/8/layout/hList1"/>
    <dgm:cxn modelId="{18E58AD3-CB2F-44EF-B030-0BA4CB148459}" srcId="{7FB676D8-64BE-40A6-81DA-501B554CFBBB}" destId="{DD694949-B234-42CB-BA92-3A5BBFD4F9AB}" srcOrd="3" destOrd="0" parTransId="{8B3D86D8-0851-41C0-A5E7-104B13001F0B}" sibTransId="{446FAA43-CB31-4559-A617-A1E8CCCA9A32}"/>
    <dgm:cxn modelId="{99ECBCD6-5CF4-40D2-A81C-6A441A0F4D53}" srcId="{7FB676D8-64BE-40A6-81DA-501B554CFBBB}" destId="{1BD4DC3E-D573-4E09-9754-7951587D31F0}" srcOrd="1" destOrd="0" parTransId="{76686057-E145-4AF0-A59D-BDDC53C68239}" sibTransId="{F7B09CCA-AE86-48A8-827F-6B2203E2CBA8}"/>
    <dgm:cxn modelId="{69F25ADB-9237-4DFB-A333-23F6D5DAD1E1}" type="presOf" srcId="{E8745221-6B59-4AAC-B227-3C970404507D}" destId="{541F88CD-3759-491E-9005-78659D1B617A}" srcOrd="0" destOrd="3" presId="urn:microsoft.com/office/officeart/2005/8/layout/hList1"/>
    <dgm:cxn modelId="{A879EFDE-3929-4955-930A-98F0B26671E5}" type="presOf" srcId="{1BD4DC3E-D573-4E09-9754-7951587D31F0}" destId="{A4C46863-3DF3-46AF-8402-0B5E037F5E76}" srcOrd="0" destOrd="0" presId="urn:microsoft.com/office/officeart/2005/8/layout/hList1"/>
    <dgm:cxn modelId="{370908DF-EDC9-406B-8E57-69292FAE5AB2}" srcId="{5CAECBFA-E319-47F3-B9D7-02CD00000735}" destId="{4765914F-9B0D-44AB-84D2-56F080891E14}" srcOrd="3" destOrd="0" parTransId="{4B4463BE-A583-4310-B54E-3FE520D8A09A}" sibTransId="{9AC1080B-08E7-4E17-9083-F4629EC10506}"/>
    <dgm:cxn modelId="{07DE67E1-22D4-4FE6-B3A0-B3C8BE5D4248}" type="presOf" srcId="{2FC67E38-1ADA-4578-9081-25C83BB26F25}" destId="{F0DC38F6-369F-4323-A85B-0B7FD0E52581}" srcOrd="0" destOrd="1" presId="urn:microsoft.com/office/officeart/2005/8/layout/hList1"/>
    <dgm:cxn modelId="{8464DFE7-21B2-4576-87DE-D3BF7ACBC633}" type="presOf" srcId="{DDE0A3DF-9B70-49DF-8EDC-5B78A58BF490}" destId="{541F88CD-3759-491E-9005-78659D1B617A}" srcOrd="0" destOrd="2" presId="urn:microsoft.com/office/officeart/2005/8/layout/hList1"/>
    <dgm:cxn modelId="{6BBE09E9-CBF0-4607-9F5B-329446C589C8}" srcId="{DD694949-B234-42CB-BA92-3A5BBFD4F9AB}" destId="{CEAFF0B8-7718-41C7-A4CE-70488276662C}" srcOrd="1" destOrd="0" parTransId="{01933D69-F968-4723-BA8D-5DFF7D29123D}" sibTransId="{8D632F55-AFB0-4051-BC21-C1FB4FC214AE}"/>
    <dgm:cxn modelId="{31E964E9-2E55-4C71-97C6-96B7A8FFDC53}" type="presOf" srcId="{92D439D5-BCE4-4F6B-8827-41BC921449D6}" destId="{A8D844EC-E938-48FA-AD88-EB8202003E1B}" srcOrd="0" destOrd="12" presId="urn:microsoft.com/office/officeart/2005/8/layout/hList1"/>
    <dgm:cxn modelId="{E092D2F2-57E0-42AB-94A3-12738048571F}" srcId="{5CAECBFA-E319-47F3-B9D7-02CD00000735}" destId="{0924F0D2-353A-4058-B4C3-CEA6AF9C2B59}" srcOrd="4" destOrd="0" parTransId="{D9045458-8B07-43C8-BF7B-D3CA89AB2F52}" sibTransId="{52A0E8FD-9688-4C8C-BBFC-ED7A4543328B}"/>
    <dgm:cxn modelId="{383C3EF4-4BCF-4236-959E-DA5386DE54C0}" type="presOf" srcId="{36F2EF9A-7300-48F1-83EA-568D6B0381F6}" destId="{541F88CD-3759-491E-9005-78659D1B617A}" srcOrd="0" destOrd="4" presId="urn:microsoft.com/office/officeart/2005/8/layout/hList1"/>
    <dgm:cxn modelId="{69E992F8-3208-443A-82D2-4B29B4EAED8A}" type="presOf" srcId="{D4304E66-ECAF-45E0-B6B8-7D06F4B96FB7}" destId="{24276051-DE82-4FF9-8498-DB23207E9591}" srcOrd="0" destOrd="0" presId="urn:microsoft.com/office/officeart/2005/8/layout/hList1"/>
    <dgm:cxn modelId="{56B7DFFB-3A87-443C-A459-68AE78223451}" srcId="{7FB676D8-64BE-40A6-81DA-501B554CFBBB}" destId="{B1FE1838-E760-4D91-8136-4C3686453394}" srcOrd="2" destOrd="0" parTransId="{0C40C927-394E-4DA4-A86C-A7C0F90D70FD}" sibTransId="{839BC1B9-16DB-41F9-80AB-7B59D7549089}"/>
    <dgm:cxn modelId="{F62B5DFC-64CC-4FE8-8247-BF08B7677F03}" type="presOf" srcId="{47617920-2275-4F1B-8C6E-B666B608A4D9}" destId="{A6C6BBA3-C875-4DBC-8830-BBE7B20FB17C}" srcOrd="0" destOrd="0" presId="urn:microsoft.com/office/officeart/2005/8/layout/hList1"/>
    <dgm:cxn modelId="{BA9AECFC-68CB-41F9-AE10-945067D2953F}" type="presOf" srcId="{8CA11191-42A6-4150-8B99-BC65E4F7F921}" destId="{A8D844EC-E938-48FA-AD88-EB8202003E1B}" srcOrd="0" destOrd="8" presId="urn:microsoft.com/office/officeart/2005/8/layout/hList1"/>
    <dgm:cxn modelId="{B847721F-6A29-4775-B87A-4305EC1CE194}" type="presParOf" srcId="{0C359986-30B1-449F-80BC-EF7F316854D8}" destId="{01B0208D-68BA-4E61-9795-1FD8C851D5FB}" srcOrd="0" destOrd="0" presId="urn:microsoft.com/office/officeart/2005/8/layout/hList1"/>
    <dgm:cxn modelId="{4CDC2578-F94B-424F-A9B2-BDCE045F5598}" type="presParOf" srcId="{01B0208D-68BA-4E61-9795-1FD8C851D5FB}" destId="{A6C6BBA3-C875-4DBC-8830-BBE7B20FB17C}" srcOrd="0" destOrd="0" presId="urn:microsoft.com/office/officeart/2005/8/layout/hList1"/>
    <dgm:cxn modelId="{018347CE-C608-4C39-B47C-DD132EC57DF4}" type="presParOf" srcId="{01B0208D-68BA-4E61-9795-1FD8C851D5FB}" destId="{541F88CD-3759-491E-9005-78659D1B617A}" srcOrd="1" destOrd="0" presId="urn:microsoft.com/office/officeart/2005/8/layout/hList1"/>
    <dgm:cxn modelId="{25112D1A-B557-4A04-9317-7F283F755E66}" type="presParOf" srcId="{0C359986-30B1-449F-80BC-EF7F316854D8}" destId="{73DEE021-CF6F-4FC8-8633-72A6B8C025F2}" srcOrd="1" destOrd="0" presId="urn:microsoft.com/office/officeart/2005/8/layout/hList1"/>
    <dgm:cxn modelId="{8319A9A4-2E35-47CC-A54E-3168DF599F85}" type="presParOf" srcId="{0C359986-30B1-449F-80BC-EF7F316854D8}" destId="{31C2F3D1-1BE1-4034-AD3F-D73AE577AA8B}" srcOrd="2" destOrd="0" presId="urn:microsoft.com/office/officeart/2005/8/layout/hList1"/>
    <dgm:cxn modelId="{EB3F6CB3-8753-4669-AFEA-C2D2A6B0E21F}" type="presParOf" srcId="{31C2F3D1-1BE1-4034-AD3F-D73AE577AA8B}" destId="{A4C46863-3DF3-46AF-8402-0B5E037F5E76}" srcOrd="0" destOrd="0" presId="urn:microsoft.com/office/officeart/2005/8/layout/hList1"/>
    <dgm:cxn modelId="{BD821739-17F6-4293-81BE-61DB82A91E54}" type="presParOf" srcId="{31C2F3D1-1BE1-4034-AD3F-D73AE577AA8B}" destId="{A8D844EC-E938-48FA-AD88-EB8202003E1B}" srcOrd="1" destOrd="0" presId="urn:microsoft.com/office/officeart/2005/8/layout/hList1"/>
    <dgm:cxn modelId="{FCB7AD47-743A-4E57-A9B5-537C3229AD90}" type="presParOf" srcId="{0C359986-30B1-449F-80BC-EF7F316854D8}" destId="{9283F9D9-5FEA-4CC3-8F67-BD98AD99EF5C}" srcOrd="3" destOrd="0" presId="urn:microsoft.com/office/officeart/2005/8/layout/hList1"/>
    <dgm:cxn modelId="{A93059D8-7F83-4F4E-92EB-7D52F41290B8}" type="presParOf" srcId="{0C359986-30B1-449F-80BC-EF7F316854D8}" destId="{0CD9212C-1F43-4E35-B20B-8EFDD4D7F795}" srcOrd="4" destOrd="0" presId="urn:microsoft.com/office/officeart/2005/8/layout/hList1"/>
    <dgm:cxn modelId="{703BA584-074A-48F6-98BE-86E18707B3FC}" type="presParOf" srcId="{0CD9212C-1F43-4E35-B20B-8EFDD4D7F795}" destId="{57B33585-FFB2-4953-9C26-809CEE392034}" srcOrd="0" destOrd="0" presId="urn:microsoft.com/office/officeart/2005/8/layout/hList1"/>
    <dgm:cxn modelId="{3B936590-2D14-4EA8-A791-643D85C1ADEE}" type="presParOf" srcId="{0CD9212C-1F43-4E35-B20B-8EFDD4D7F795}" destId="{24276051-DE82-4FF9-8498-DB23207E9591}" srcOrd="1" destOrd="0" presId="urn:microsoft.com/office/officeart/2005/8/layout/hList1"/>
    <dgm:cxn modelId="{D88516D2-1CCE-4ECD-B16D-A11706D2EACF}" type="presParOf" srcId="{0C359986-30B1-449F-80BC-EF7F316854D8}" destId="{442068AF-B322-47ED-A850-42D3304B4B22}" srcOrd="5" destOrd="0" presId="urn:microsoft.com/office/officeart/2005/8/layout/hList1"/>
    <dgm:cxn modelId="{D3658F83-CA9D-4BEA-95C6-CBC094512FCC}" type="presParOf" srcId="{0C359986-30B1-449F-80BC-EF7F316854D8}" destId="{1DEC1400-6633-4398-9225-9B9D8860DE68}" srcOrd="6" destOrd="0" presId="urn:microsoft.com/office/officeart/2005/8/layout/hList1"/>
    <dgm:cxn modelId="{61D6CC16-6B86-4F88-A504-9C639FB2C25A}" type="presParOf" srcId="{1DEC1400-6633-4398-9225-9B9D8860DE68}" destId="{20605A04-0C17-47E3-A5F4-7CCD0682C767}" srcOrd="0" destOrd="0" presId="urn:microsoft.com/office/officeart/2005/8/layout/hList1"/>
    <dgm:cxn modelId="{B97CB320-755F-486A-874E-9D4885CDE436}" type="presParOf" srcId="{1DEC1400-6633-4398-9225-9B9D8860DE68}" destId="{F0DC38F6-369F-4323-A85B-0B7FD0E525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676D8-64BE-40A6-81DA-501B554CFBB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47617920-2275-4F1B-8C6E-B666B608A4D9}">
      <dgm:prSet phldrT="[Text]"/>
      <dgm:spPr/>
      <dgm:t>
        <a:bodyPr/>
        <a:lstStyle/>
        <a:p>
          <a:r>
            <a:rPr lang="en-CA" b="1" dirty="0"/>
            <a:t>Service</a:t>
          </a:r>
        </a:p>
      </dgm:t>
    </dgm:pt>
    <dgm:pt modelId="{A87FAEC7-1435-42BA-AE01-6A38F14C7807}" type="parTrans" cxnId="{427FBA53-F75D-42CE-AF30-0022FE4A1F5D}">
      <dgm:prSet/>
      <dgm:spPr/>
      <dgm:t>
        <a:bodyPr/>
        <a:lstStyle/>
        <a:p>
          <a:endParaRPr lang="en-CA" b="1"/>
        </a:p>
      </dgm:t>
    </dgm:pt>
    <dgm:pt modelId="{E2D10EA8-6E61-43E2-B2FB-DD5A864C4273}" type="sibTrans" cxnId="{427FBA53-F75D-42CE-AF30-0022FE4A1F5D}">
      <dgm:prSet/>
      <dgm:spPr/>
      <dgm:t>
        <a:bodyPr/>
        <a:lstStyle/>
        <a:p>
          <a:endParaRPr lang="en-CA" b="1"/>
        </a:p>
      </dgm:t>
    </dgm:pt>
    <dgm:pt modelId="{1BD4DC3E-D573-4E09-9754-7951587D31F0}">
      <dgm:prSet phldrT="[Text]"/>
      <dgm:spPr/>
      <dgm:t>
        <a:bodyPr/>
        <a:lstStyle/>
        <a:p>
          <a:r>
            <a:rPr lang="en-CA" b="1" dirty="0"/>
            <a:t>Cost structures</a:t>
          </a:r>
        </a:p>
      </dgm:t>
    </dgm:pt>
    <dgm:pt modelId="{76686057-E145-4AF0-A59D-BDDC53C68239}" type="parTrans" cxnId="{99ECBCD6-5CF4-40D2-A81C-6A441A0F4D53}">
      <dgm:prSet/>
      <dgm:spPr/>
      <dgm:t>
        <a:bodyPr/>
        <a:lstStyle/>
        <a:p>
          <a:endParaRPr lang="en-CA" b="1"/>
        </a:p>
      </dgm:t>
    </dgm:pt>
    <dgm:pt modelId="{F7B09CCA-AE86-48A8-827F-6B2203E2CBA8}" type="sibTrans" cxnId="{99ECBCD6-5CF4-40D2-A81C-6A441A0F4D53}">
      <dgm:prSet/>
      <dgm:spPr/>
      <dgm:t>
        <a:bodyPr/>
        <a:lstStyle/>
        <a:p>
          <a:endParaRPr lang="en-CA" b="1"/>
        </a:p>
      </dgm:t>
    </dgm:pt>
    <dgm:pt modelId="{B1FE1838-E760-4D91-8136-4C3686453394}">
      <dgm:prSet phldrT="[Text]"/>
      <dgm:spPr/>
      <dgm:t>
        <a:bodyPr/>
        <a:lstStyle/>
        <a:p>
          <a:r>
            <a:rPr lang="en-CA" b="1" dirty="0"/>
            <a:t>Revenue</a:t>
          </a:r>
        </a:p>
      </dgm:t>
    </dgm:pt>
    <dgm:pt modelId="{0C40C927-394E-4DA4-A86C-A7C0F90D70FD}" type="parTrans" cxnId="{56B7DFFB-3A87-443C-A459-68AE78223451}">
      <dgm:prSet/>
      <dgm:spPr/>
      <dgm:t>
        <a:bodyPr/>
        <a:lstStyle/>
        <a:p>
          <a:endParaRPr lang="en-CA" b="1"/>
        </a:p>
      </dgm:t>
    </dgm:pt>
    <dgm:pt modelId="{839BC1B9-16DB-41F9-80AB-7B59D7549089}" type="sibTrans" cxnId="{56B7DFFB-3A87-443C-A459-68AE78223451}">
      <dgm:prSet/>
      <dgm:spPr/>
      <dgm:t>
        <a:bodyPr/>
        <a:lstStyle/>
        <a:p>
          <a:endParaRPr lang="en-CA" b="1"/>
        </a:p>
      </dgm:t>
    </dgm:pt>
    <dgm:pt modelId="{DD694949-B234-42CB-BA92-3A5BBFD4F9AB}">
      <dgm:prSet phldrT="[Text]"/>
      <dgm:spPr/>
      <dgm:t>
        <a:bodyPr/>
        <a:lstStyle/>
        <a:p>
          <a:r>
            <a:rPr lang="en-CA" b="1" dirty="0"/>
            <a:t>Value created</a:t>
          </a:r>
        </a:p>
      </dgm:t>
    </dgm:pt>
    <dgm:pt modelId="{8B3D86D8-0851-41C0-A5E7-104B13001F0B}" type="parTrans" cxnId="{18E58AD3-CB2F-44EF-B030-0BA4CB148459}">
      <dgm:prSet/>
      <dgm:spPr/>
      <dgm:t>
        <a:bodyPr/>
        <a:lstStyle/>
        <a:p>
          <a:endParaRPr lang="en-CA" b="1"/>
        </a:p>
      </dgm:t>
    </dgm:pt>
    <dgm:pt modelId="{446FAA43-CB31-4559-A617-A1E8CCCA9A32}" type="sibTrans" cxnId="{18E58AD3-CB2F-44EF-B030-0BA4CB148459}">
      <dgm:prSet/>
      <dgm:spPr/>
      <dgm:t>
        <a:bodyPr/>
        <a:lstStyle/>
        <a:p>
          <a:endParaRPr lang="en-CA" b="1"/>
        </a:p>
      </dgm:t>
    </dgm:pt>
    <dgm:pt modelId="{49C241CF-09EA-4F69-807F-732CA789E259}">
      <dgm:prSet phldrT="[Text]"/>
      <dgm:spPr/>
      <dgm:t>
        <a:bodyPr/>
        <a:lstStyle/>
        <a:p>
          <a:r>
            <a:rPr lang="en-CA" b="1" dirty="0"/>
            <a:t>Live performance presented on a stage</a:t>
          </a:r>
        </a:p>
      </dgm:t>
    </dgm:pt>
    <dgm:pt modelId="{ECC6EFF7-6928-4724-A6C0-4B40A961B148}" type="parTrans" cxnId="{C4C1A741-0D6F-4917-A4AD-F69A5EC5F4EE}">
      <dgm:prSet/>
      <dgm:spPr/>
      <dgm:t>
        <a:bodyPr/>
        <a:lstStyle/>
        <a:p>
          <a:endParaRPr lang="en-CA" b="1"/>
        </a:p>
      </dgm:t>
    </dgm:pt>
    <dgm:pt modelId="{092A555D-2030-40E3-B3F1-35512BF725E9}" type="sibTrans" cxnId="{C4C1A741-0D6F-4917-A4AD-F69A5EC5F4EE}">
      <dgm:prSet/>
      <dgm:spPr/>
      <dgm:t>
        <a:bodyPr/>
        <a:lstStyle/>
        <a:p>
          <a:endParaRPr lang="en-CA" b="1"/>
        </a:p>
      </dgm:t>
    </dgm:pt>
    <dgm:pt modelId="{8ACB2872-0653-4CCA-AB6D-6DAB99F90362}">
      <dgm:prSet phldrT="[Text]"/>
      <dgm:spPr/>
      <dgm:t>
        <a:bodyPr/>
        <a:lstStyle/>
        <a:p>
          <a:r>
            <a:rPr lang="en-CA" b="1" dirty="0"/>
            <a:t>Connect art and audience</a:t>
          </a:r>
        </a:p>
      </dgm:t>
    </dgm:pt>
    <dgm:pt modelId="{3B4DEFDE-DF6F-4ED0-AF46-87D527453809}" type="parTrans" cxnId="{CF077231-DC4E-46C5-8346-0F49C7DF2D1C}">
      <dgm:prSet/>
      <dgm:spPr/>
      <dgm:t>
        <a:bodyPr/>
        <a:lstStyle/>
        <a:p>
          <a:endParaRPr lang="en-CA" b="1"/>
        </a:p>
      </dgm:t>
    </dgm:pt>
    <dgm:pt modelId="{1232A56E-593B-4346-920B-1CAC4A822B8C}" type="sibTrans" cxnId="{CF077231-DC4E-46C5-8346-0F49C7DF2D1C}">
      <dgm:prSet/>
      <dgm:spPr/>
      <dgm:t>
        <a:bodyPr/>
        <a:lstStyle/>
        <a:p>
          <a:endParaRPr lang="en-CA" b="1"/>
        </a:p>
      </dgm:t>
    </dgm:pt>
    <dgm:pt modelId="{FA69F28B-F32D-4796-8F10-D55EA88F56F6}">
      <dgm:prSet phldrT="[Text]"/>
      <dgm:spPr/>
      <dgm:t>
        <a:bodyPr/>
        <a:lstStyle/>
        <a:p>
          <a:r>
            <a:rPr lang="en-CA" b="1" dirty="0"/>
            <a:t>Infrastructure heavy for presenters</a:t>
          </a:r>
        </a:p>
      </dgm:t>
    </dgm:pt>
    <dgm:pt modelId="{CA25B40A-4E9E-4E43-882C-9D1650AC0D45}" type="parTrans" cxnId="{8EAE8127-9A19-4170-AD35-561FB01D279F}">
      <dgm:prSet/>
      <dgm:spPr/>
      <dgm:t>
        <a:bodyPr/>
        <a:lstStyle/>
        <a:p>
          <a:endParaRPr lang="en-CA" b="1"/>
        </a:p>
      </dgm:t>
    </dgm:pt>
    <dgm:pt modelId="{AB02F924-8898-4E0D-A72E-D0A2CBD7C331}" type="sibTrans" cxnId="{8EAE8127-9A19-4170-AD35-561FB01D279F}">
      <dgm:prSet/>
      <dgm:spPr/>
      <dgm:t>
        <a:bodyPr/>
        <a:lstStyle/>
        <a:p>
          <a:endParaRPr lang="en-CA" b="1"/>
        </a:p>
      </dgm:t>
    </dgm:pt>
    <dgm:pt modelId="{8DD84211-59D8-43D1-8043-C0744E525658}">
      <dgm:prSet phldrT="[Text]"/>
      <dgm:spPr/>
      <dgm:t>
        <a:bodyPr/>
        <a:lstStyle/>
        <a:p>
          <a:r>
            <a:rPr lang="en-CA" b="1" dirty="0"/>
            <a:t>Union stage staff</a:t>
          </a:r>
        </a:p>
      </dgm:t>
    </dgm:pt>
    <dgm:pt modelId="{863B76D6-951A-4795-8615-AEBF80C3E87D}" type="parTrans" cxnId="{549FA07D-EDA0-4A7C-867E-9A1D839C7D20}">
      <dgm:prSet/>
      <dgm:spPr/>
      <dgm:t>
        <a:bodyPr/>
        <a:lstStyle/>
        <a:p>
          <a:endParaRPr lang="en-CA" b="1"/>
        </a:p>
      </dgm:t>
    </dgm:pt>
    <dgm:pt modelId="{3EB2C33E-2659-4AC8-97A1-4FA58D8E2063}" type="sibTrans" cxnId="{549FA07D-EDA0-4A7C-867E-9A1D839C7D20}">
      <dgm:prSet/>
      <dgm:spPr/>
      <dgm:t>
        <a:bodyPr/>
        <a:lstStyle/>
        <a:p>
          <a:endParaRPr lang="en-CA" b="1"/>
        </a:p>
      </dgm:t>
    </dgm:pt>
    <dgm:pt modelId="{D1607285-649E-46C9-A8B8-7420032CC447}">
      <dgm:prSet phldrT="[Text]"/>
      <dgm:spPr/>
      <dgm:t>
        <a:bodyPr/>
        <a:lstStyle/>
        <a:p>
          <a:r>
            <a:rPr lang="en-CA" b="1" dirty="0"/>
            <a:t>Uses volunteers for critical functions to make up lack of labour productivity gains</a:t>
          </a:r>
        </a:p>
      </dgm:t>
    </dgm:pt>
    <dgm:pt modelId="{DB0B0FFF-0575-4A17-9DEF-D252D7F1B416}" type="parTrans" cxnId="{74DFE651-8EBD-45BD-B887-C1181487615F}">
      <dgm:prSet/>
      <dgm:spPr/>
      <dgm:t>
        <a:bodyPr/>
        <a:lstStyle/>
        <a:p>
          <a:endParaRPr lang="en-CA" b="1"/>
        </a:p>
      </dgm:t>
    </dgm:pt>
    <dgm:pt modelId="{F4027A1F-0E39-4099-838D-8286C963E4B2}" type="sibTrans" cxnId="{74DFE651-8EBD-45BD-B887-C1181487615F}">
      <dgm:prSet/>
      <dgm:spPr/>
      <dgm:t>
        <a:bodyPr/>
        <a:lstStyle/>
        <a:p>
          <a:endParaRPr lang="en-CA" b="1"/>
        </a:p>
      </dgm:t>
    </dgm:pt>
    <dgm:pt modelId="{D4304E66-ECAF-45E0-B6B8-7D06F4B96FB7}">
      <dgm:prSet phldrT="[Text]"/>
      <dgm:spPr/>
      <dgm:t>
        <a:bodyPr/>
        <a:lstStyle/>
        <a:p>
          <a:r>
            <a:rPr lang="en-CA" b="1" dirty="0"/>
            <a:t>Patronage (public funders; corporate sponsors; private donors), </a:t>
          </a:r>
        </a:p>
      </dgm:t>
    </dgm:pt>
    <dgm:pt modelId="{F01EEBAE-121C-44F6-8F1F-A4AF01E0DC79}" type="parTrans" cxnId="{649C0458-33B0-46A4-A647-CCEC1763018F}">
      <dgm:prSet/>
      <dgm:spPr/>
      <dgm:t>
        <a:bodyPr/>
        <a:lstStyle/>
        <a:p>
          <a:endParaRPr lang="en-CA" b="1"/>
        </a:p>
      </dgm:t>
    </dgm:pt>
    <dgm:pt modelId="{B3D9DFDB-E495-467A-9D6C-6DD24BCB94CF}" type="sibTrans" cxnId="{649C0458-33B0-46A4-A647-CCEC1763018F}">
      <dgm:prSet/>
      <dgm:spPr/>
      <dgm:t>
        <a:bodyPr/>
        <a:lstStyle/>
        <a:p>
          <a:endParaRPr lang="en-CA" b="1"/>
        </a:p>
      </dgm:t>
    </dgm:pt>
    <dgm:pt modelId="{60BEA7AD-8A61-4966-8309-DA1AB8D04707}">
      <dgm:prSet phldrT="[Text]"/>
      <dgm:spPr/>
      <dgm:t>
        <a:bodyPr/>
        <a:lstStyle/>
        <a:p>
          <a:r>
            <a:rPr lang="en-CA" b="1" dirty="0"/>
            <a:t>ticket sales, </a:t>
          </a:r>
        </a:p>
      </dgm:t>
    </dgm:pt>
    <dgm:pt modelId="{A093F966-E038-42D7-B328-E52EADE72D7B}" type="parTrans" cxnId="{4F62251A-0C37-4024-B67A-B8C464434884}">
      <dgm:prSet/>
      <dgm:spPr/>
      <dgm:t>
        <a:bodyPr/>
        <a:lstStyle/>
        <a:p>
          <a:endParaRPr lang="en-CA" b="1"/>
        </a:p>
      </dgm:t>
    </dgm:pt>
    <dgm:pt modelId="{5762A2BE-2726-4148-803F-2E9452A9F949}" type="sibTrans" cxnId="{4F62251A-0C37-4024-B67A-B8C464434884}">
      <dgm:prSet/>
      <dgm:spPr/>
      <dgm:t>
        <a:bodyPr/>
        <a:lstStyle/>
        <a:p>
          <a:endParaRPr lang="en-CA" b="1"/>
        </a:p>
      </dgm:t>
    </dgm:pt>
    <dgm:pt modelId="{74C29961-5A5B-4390-B9A5-565FFF364DE0}">
      <dgm:prSet phldrT="[Text]"/>
      <dgm:spPr/>
      <dgm:t>
        <a:bodyPr/>
        <a:lstStyle/>
        <a:p>
          <a:r>
            <a:rPr lang="en-CA" b="1" dirty="0"/>
            <a:t>school shows</a:t>
          </a:r>
        </a:p>
      </dgm:t>
    </dgm:pt>
    <dgm:pt modelId="{471FAC20-98E1-47D7-AFF9-CA9EF4348343}" type="parTrans" cxnId="{D771D669-9B94-4ED5-9991-14DB6273E6B7}">
      <dgm:prSet/>
      <dgm:spPr/>
      <dgm:t>
        <a:bodyPr/>
        <a:lstStyle/>
        <a:p>
          <a:endParaRPr lang="en-CA" b="1"/>
        </a:p>
      </dgm:t>
    </dgm:pt>
    <dgm:pt modelId="{A27DDF2B-1C19-4438-AD48-B9A456760403}" type="sibTrans" cxnId="{D771D669-9B94-4ED5-9991-14DB6273E6B7}">
      <dgm:prSet/>
      <dgm:spPr/>
      <dgm:t>
        <a:bodyPr/>
        <a:lstStyle/>
        <a:p>
          <a:endParaRPr lang="en-CA" b="1"/>
        </a:p>
      </dgm:t>
    </dgm:pt>
    <dgm:pt modelId="{E8CCCAD9-77CF-40F7-BE31-EF7C434F9159}">
      <dgm:prSet phldrT="[Text]"/>
      <dgm:spPr/>
      <dgm:t>
        <a:bodyPr/>
        <a:lstStyle/>
        <a:p>
          <a:r>
            <a:rPr lang="en-CA" b="1" dirty="0"/>
            <a:t>Financial impacts- economic activity in value chain</a:t>
          </a:r>
        </a:p>
      </dgm:t>
    </dgm:pt>
    <dgm:pt modelId="{ACCF530F-4661-47FD-B7D7-FF570347FB54}" type="parTrans" cxnId="{E2E67ACD-7857-443E-94D3-76E519FF6BEA}">
      <dgm:prSet/>
      <dgm:spPr/>
      <dgm:t>
        <a:bodyPr/>
        <a:lstStyle/>
        <a:p>
          <a:endParaRPr lang="en-CA" b="1"/>
        </a:p>
      </dgm:t>
    </dgm:pt>
    <dgm:pt modelId="{F54648C6-ACD5-48FC-B9FB-2DF4CF5B8969}" type="sibTrans" cxnId="{E2E67ACD-7857-443E-94D3-76E519FF6BEA}">
      <dgm:prSet/>
      <dgm:spPr/>
      <dgm:t>
        <a:bodyPr/>
        <a:lstStyle/>
        <a:p>
          <a:endParaRPr lang="en-CA" b="1"/>
        </a:p>
      </dgm:t>
    </dgm:pt>
    <dgm:pt modelId="{2FC67E38-1ADA-4578-9081-25C83BB26F25}">
      <dgm:prSet phldrT="[Text]"/>
      <dgm:spPr/>
      <dgm:t>
        <a:bodyPr/>
        <a:lstStyle/>
        <a:p>
          <a:r>
            <a:rPr lang="en-CA" b="1" dirty="0"/>
            <a:t>Staff salaries</a:t>
          </a:r>
        </a:p>
      </dgm:t>
    </dgm:pt>
    <dgm:pt modelId="{6036D3D5-BF1A-48F9-ADC4-370F097B7C5D}" type="parTrans" cxnId="{A953D500-B9F8-4960-A5E6-13454CE6128B}">
      <dgm:prSet/>
      <dgm:spPr/>
      <dgm:t>
        <a:bodyPr/>
        <a:lstStyle/>
        <a:p>
          <a:endParaRPr lang="en-CA" b="1"/>
        </a:p>
      </dgm:t>
    </dgm:pt>
    <dgm:pt modelId="{9D833A5F-902B-4374-93CE-F216CDD0B784}" type="sibTrans" cxnId="{A953D500-B9F8-4960-A5E6-13454CE6128B}">
      <dgm:prSet/>
      <dgm:spPr/>
      <dgm:t>
        <a:bodyPr/>
        <a:lstStyle/>
        <a:p>
          <a:endParaRPr lang="en-CA" b="1"/>
        </a:p>
      </dgm:t>
    </dgm:pt>
    <dgm:pt modelId="{AC32263E-14BA-49C2-94B6-1AE4E03F8676}">
      <dgm:prSet phldrT="[Text]"/>
      <dgm:spPr/>
      <dgm:t>
        <a:bodyPr/>
        <a:lstStyle/>
        <a:p>
          <a:r>
            <a:rPr lang="en-CA" b="1" dirty="0"/>
            <a:t>Artist fees</a:t>
          </a:r>
        </a:p>
      </dgm:t>
    </dgm:pt>
    <dgm:pt modelId="{CE8DA2E3-F5A5-4162-B260-4958D226F8E2}" type="parTrans" cxnId="{531A7150-DB01-4CFE-8BD7-252348C2473A}">
      <dgm:prSet/>
      <dgm:spPr/>
      <dgm:t>
        <a:bodyPr/>
        <a:lstStyle/>
        <a:p>
          <a:endParaRPr lang="en-CA" b="1"/>
        </a:p>
      </dgm:t>
    </dgm:pt>
    <dgm:pt modelId="{08909E5A-1A0B-4381-BE80-3A3F5C998941}" type="sibTrans" cxnId="{531A7150-DB01-4CFE-8BD7-252348C2473A}">
      <dgm:prSet/>
      <dgm:spPr/>
      <dgm:t>
        <a:bodyPr/>
        <a:lstStyle/>
        <a:p>
          <a:endParaRPr lang="en-CA" b="1"/>
        </a:p>
      </dgm:t>
    </dgm:pt>
    <dgm:pt modelId="{609EC1DA-0300-4899-99AA-4550E2F549E6}">
      <dgm:prSet phldrT="[Text]"/>
      <dgm:spPr/>
      <dgm:t>
        <a:bodyPr/>
        <a:lstStyle/>
        <a:p>
          <a:r>
            <a:rPr lang="en-CA" b="1" dirty="0"/>
            <a:t>Agent commissions</a:t>
          </a:r>
        </a:p>
      </dgm:t>
    </dgm:pt>
    <dgm:pt modelId="{70A877A8-89C7-4D57-BE88-40027F0A92CC}" type="parTrans" cxnId="{7E69ECA0-12BA-448E-A9E4-968EBE9B7AAF}">
      <dgm:prSet/>
      <dgm:spPr/>
      <dgm:t>
        <a:bodyPr/>
        <a:lstStyle/>
        <a:p>
          <a:endParaRPr lang="en-CA" b="1"/>
        </a:p>
      </dgm:t>
    </dgm:pt>
    <dgm:pt modelId="{00914947-B2E6-49A5-AFAC-50E2B7B42D84}" type="sibTrans" cxnId="{7E69ECA0-12BA-448E-A9E4-968EBE9B7AAF}">
      <dgm:prSet/>
      <dgm:spPr/>
      <dgm:t>
        <a:bodyPr/>
        <a:lstStyle/>
        <a:p>
          <a:endParaRPr lang="en-CA" b="1"/>
        </a:p>
      </dgm:t>
    </dgm:pt>
    <dgm:pt modelId="{CEAFF0B8-7718-41C7-A4CE-70488276662C}">
      <dgm:prSet phldrT="[Text]"/>
      <dgm:spPr/>
      <dgm:t>
        <a:bodyPr/>
        <a:lstStyle/>
        <a:p>
          <a:r>
            <a:rPr lang="en-CA" b="1" dirty="0"/>
            <a:t>Cultural, social and other impacts for audiences and community</a:t>
          </a:r>
        </a:p>
        <a:p>
          <a:endParaRPr lang="en-CA" b="1" dirty="0"/>
        </a:p>
      </dgm:t>
    </dgm:pt>
    <dgm:pt modelId="{01933D69-F968-4723-BA8D-5DFF7D29123D}" type="parTrans" cxnId="{6BBE09E9-CBF0-4607-9F5B-329446C589C8}">
      <dgm:prSet/>
      <dgm:spPr/>
      <dgm:t>
        <a:bodyPr/>
        <a:lstStyle/>
        <a:p>
          <a:endParaRPr lang="en-CA" b="1"/>
        </a:p>
      </dgm:t>
    </dgm:pt>
    <dgm:pt modelId="{8D632F55-AFB0-4051-BC21-C1FB4FC214AE}" type="sibTrans" cxnId="{6BBE09E9-CBF0-4607-9F5B-329446C589C8}">
      <dgm:prSet/>
      <dgm:spPr/>
      <dgm:t>
        <a:bodyPr/>
        <a:lstStyle/>
        <a:p>
          <a:endParaRPr lang="en-CA" b="1"/>
        </a:p>
      </dgm:t>
    </dgm:pt>
    <dgm:pt modelId="{03C7CA12-0727-4E3D-8450-0F0C2AC47912}">
      <dgm:prSet phldrT="[Text]"/>
      <dgm:spPr/>
      <dgm:t>
        <a:bodyPr/>
        <a:lstStyle/>
        <a:p>
          <a:r>
            <a:rPr lang="en-CA" b="1" dirty="0"/>
            <a:t>Union scale</a:t>
          </a:r>
        </a:p>
      </dgm:t>
    </dgm:pt>
    <dgm:pt modelId="{6B77B54E-5856-4677-9182-3D10B9CD6076}" type="parTrans" cxnId="{7A747D6F-8A97-4559-A18B-3F68F895EA6C}">
      <dgm:prSet/>
      <dgm:spPr/>
      <dgm:t>
        <a:bodyPr/>
        <a:lstStyle/>
        <a:p>
          <a:endParaRPr lang="en-CA" b="1"/>
        </a:p>
      </dgm:t>
    </dgm:pt>
    <dgm:pt modelId="{FF0C6DDA-FFCA-4A16-8D72-8D7684242CE6}" type="sibTrans" cxnId="{7A747D6F-8A97-4559-A18B-3F68F895EA6C}">
      <dgm:prSet/>
      <dgm:spPr/>
      <dgm:t>
        <a:bodyPr/>
        <a:lstStyle/>
        <a:p>
          <a:endParaRPr lang="en-CA" b="1"/>
        </a:p>
      </dgm:t>
    </dgm:pt>
    <dgm:pt modelId="{8BEB5A0F-DA16-4911-B21E-0F755C1E4A46}">
      <dgm:prSet phldrT="[Text]"/>
      <dgm:spPr/>
      <dgm:t>
        <a:bodyPr/>
        <a:lstStyle/>
        <a:p>
          <a:r>
            <a:rPr lang="en-CA" b="1" dirty="0" err="1"/>
            <a:t>Rightsholder</a:t>
          </a:r>
          <a:r>
            <a:rPr lang="en-CA" b="1" dirty="0"/>
            <a:t> compensation</a:t>
          </a:r>
        </a:p>
      </dgm:t>
    </dgm:pt>
    <dgm:pt modelId="{56B3BF5E-948C-43ED-9521-817BE523D49F}" type="parTrans" cxnId="{B21FA29A-933E-4F94-8FFF-54ED96B062FE}">
      <dgm:prSet/>
      <dgm:spPr/>
      <dgm:t>
        <a:bodyPr/>
        <a:lstStyle/>
        <a:p>
          <a:endParaRPr lang="en-CA" b="1"/>
        </a:p>
      </dgm:t>
    </dgm:pt>
    <dgm:pt modelId="{44A48E94-FA1A-421E-84F2-02106E268C52}" type="sibTrans" cxnId="{B21FA29A-933E-4F94-8FFF-54ED96B062FE}">
      <dgm:prSet/>
      <dgm:spPr/>
      <dgm:t>
        <a:bodyPr/>
        <a:lstStyle/>
        <a:p>
          <a:endParaRPr lang="en-CA" b="1"/>
        </a:p>
      </dgm:t>
    </dgm:pt>
    <dgm:pt modelId="{EA7DBD67-878A-4FB2-B07C-5F5390985C9D}">
      <dgm:prSet phldrT="[Text]"/>
      <dgm:spPr/>
      <dgm:t>
        <a:bodyPr/>
        <a:lstStyle/>
        <a:p>
          <a:r>
            <a:rPr lang="en-CA" b="1" dirty="0"/>
            <a:t>Presenter is the distribution platform for live arts</a:t>
          </a:r>
        </a:p>
      </dgm:t>
    </dgm:pt>
    <dgm:pt modelId="{DD142F8E-F348-4ACB-AF3E-F559E8DA144E}" type="parTrans" cxnId="{5C55B199-FE4F-4795-A200-4327AECF4B4D}">
      <dgm:prSet/>
      <dgm:spPr/>
      <dgm:t>
        <a:bodyPr/>
        <a:lstStyle/>
        <a:p>
          <a:endParaRPr lang="en-CA"/>
        </a:p>
      </dgm:t>
    </dgm:pt>
    <dgm:pt modelId="{78CB26CE-8755-4781-9FE0-43D732AAB18B}" type="sibTrans" cxnId="{5C55B199-FE4F-4795-A200-4327AECF4B4D}">
      <dgm:prSet/>
      <dgm:spPr/>
      <dgm:t>
        <a:bodyPr/>
        <a:lstStyle/>
        <a:p>
          <a:endParaRPr lang="en-CA"/>
        </a:p>
      </dgm:t>
    </dgm:pt>
    <dgm:pt modelId="{A19D0046-27B4-4A03-AAF9-EA1F77C5BE44}">
      <dgm:prSet phldrT="[Text]"/>
      <dgm:spPr/>
      <dgm:t>
        <a:bodyPr/>
        <a:lstStyle/>
        <a:p>
          <a:r>
            <a:rPr lang="en-CA" b="1" dirty="0"/>
            <a:t>other services (commercial parking operations; rentals; non-arts-rentals, e.g. weddings, conferences)</a:t>
          </a:r>
        </a:p>
      </dgm:t>
    </dgm:pt>
    <dgm:pt modelId="{76211D86-701E-4258-B0D6-6CDFB913D2FE}" type="parTrans" cxnId="{03E1C716-9AE4-49A9-BF01-C745FD0D346B}">
      <dgm:prSet/>
      <dgm:spPr/>
      <dgm:t>
        <a:bodyPr/>
        <a:lstStyle/>
        <a:p>
          <a:endParaRPr lang="en-CA"/>
        </a:p>
      </dgm:t>
    </dgm:pt>
    <dgm:pt modelId="{0000A857-12C8-4633-9451-1D8AE504314F}" type="sibTrans" cxnId="{03E1C716-9AE4-49A9-BF01-C745FD0D346B}">
      <dgm:prSet/>
      <dgm:spPr/>
      <dgm:t>
        <a:bodyPr/>
        <a:lstStyle/>
        <a:p>
          <a:endParaRPr lang="en-CA"/>
        </a:p>
      </dgm:t>
    </dgm:pt>
    <dgm:pt modelId="{95985882-2997-4E1E-A977-4B5A67A44489}">
      <dgm:prSet phldrT="[Text]"/>
      <dgm:spPr/>
      <dgm:t>
        <a:bodyPr/>
        <a:lstStyle/>
        <a:p>
          <a:r>
            <a:rPr lang="en-CA" b="1" dirty="0" err="1"/>
            <a:t>Rightsholders</a:t>
          </a:r>
          <a:endParaRPr lang="en-CA" b="1" dirty="0"/>
        </a:p>
      </dgm:t>
    </dgm:pt>
    <dgm:pt modelId="{175903DE-2EA1-4FE9-9064-E309B87C0B7A}" type="parTrans" cxnId="{38C6D7DB-4B0A-479C-8F96-35D32AD6A9B3}">
      <dgm:prSet/>
      <dgm:spPr/>
      <dgm:t>
        <a:bodyPr/>
        <a:lstStyle/>
        <a:p>
          <a:endParaRPr lang="en-CA"/>
        </a:p>
      </dgm:t>
    </dgm:pt>
    <dgm:pt modelId="{336C84AF-2CC4-4A06-8E06-BC226A41B973}" type="sibTrans" cxnId="{38C6D7DB-4B0A-479C-8F96-35D32AD6A9B3}">
      <dgm:prSet/>
      <dgm:spPr/>
      <dgm:t>
        <a:bodyPr/>
        <a:lstStyle/>
        <a:p>
          <a:endParaRPr lang="en-CA"/>
        </a:p>
      </dgm:t>
    </dgm:pt>
    <dgm:pt modelId="{0C359986-30B1-449F-80BC-EF7F316854D8}" type="pres">
      <dgm:prSet presAssocID="{7FB676D8-64BE-40A6-81DA-501B554CFBBB}" presName="Name0" presStyleCnt="0">
        <dgm:presLayoutVars>
          <dgm:dir/>
          <dgm:animLvl val="lvl"/>
          <dgm:resizeHandles val="exact"/>
        </dgm:presLayoutVars>
      </dgm:prSet>
      <dgm:spPr/>
    </dgm:pt>
    <dgm:pt modelId="{01B0208D-68BA-4E61-9795-1FD8C851D5FB}" type="pres">
      <dgm:prSet presAssocID="{47617920-2275-4F1B-8C6E-B666B608A4D9}" presName="composite" presStyleCnt="0"/>
      <dgm:spPr/>
    </dgm:pt>
    <dgm:pt modelId="{A6C6BBA3-C875-4DBC-8830-BBE7B20FB17C}" type="pres">
      <dgm:prSet presAssocID="{47617920-2275-4F1B-8C6E-B666B608A4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41F88CD-3759-491E-9005-78659D1B617A}" type="pres">
      <dgm:prSet presAssocID="{47617920-2275-4F1B-8C6E-B666B608A4D9}" presName="desTx" presStyleLbl="alignAccFollowNode1" presStyleIdx="0" presStyleCnt="4">
        <dgm:presLayoutVars>
          <dgm:bulletEnabled val="1"/>
        </dgm:presLayoutVars>
      </dgm:prSet>
      <dgm:spPr/>
    </dgm:pt>
    <dgm:pt modelId="{73DEE021-CF6F-4FC8-8633-72A6B8C025F2}" type="pres">
      <dgm:prSet presAssocID="{E2D10EA8-6E61-43E2-B2FB-DD5A864C4273}" presName="space" presStyleCnt="0"/>
      <dgm:spPr/>
    </dgm:pt>
    <dgm:pt modelId="{31C2F3D1-1BE1-4034-AD3F-D73AE577AA8B}" type="pres">
      <dgm:prSet presAssocID="{1BD4DC3E-D573-4E09-9754-7951587D31F0}" presName="composite" presStyleCnt="0"/>
      <dgm:spPr/>
    </dgm:pt>
    <dgm:pt modelId="{A4C46863-3DF3-46AF-8402-0B5E037F5E76}" type="pres">
      <dgm:prSet presAssocID="{1BD4DC3E-D573-4E09-9754-7951587D31F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8D844EC-E938-48FA-AD88-EB8202003E1B}" type="pres">
      <dgm:prSet presAssocID="{1BD4DC3E-D573-4E09-9754-7951587D31F0}" presName="desTx" presStyleLbl="alignAccFollowNode1" presStyleIdx="1" presStyleCnt="4">
        <dgm:presLayoutVars>
          <dgm:bulletEnabled val="1"/>
        </dgm:presLayoutVars>
      </dgm:prSet>
      <dgm:spPr/>
    </dgm:pt>
    <dgm:pt modelId="{9283F9D9-5FEA-4CC3-8F67-BD98AD99EF5C}" type="pres">
      <dgm:prSet presAssocID="{F7B09CCA-AE86-48A8-827F-6B2203E2CBA8}" presName="space" presStyleCnt="0"/>
      <dgm:spPr/>
    </dgm:pt>
    <dgm:pt modelId="{0CD9212C-1F43-4E35-B20B-8EFDD4D7F795}" type="pres">
      <dgm:prSet presAssocID="{B1FE1838-E760-4D91-8136-4C3686453394}" presName="composite" presStyleCnt="0"/>
      <dgm:spPr/>
    </dgm:pt>
    <dgm:pt modelId="{57B33585-FFB2-4953-9C26-809CEE392034}" type="pres">
      <dgm:prSet presAssocID="{B1FE1838-E760-4D91-8136-4C36864533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4276051-DE82-4FF9-8498-DB23207E9591}" type="pres">
      <dgm:prSet presAssocID="{B1FE1838-E760-4D91-8136-4C3686453394}" presName="desTx" presStyleLbl="alignAccFollowNode1" presStyleIdx="2" presStyleCnt="4">
        <dgm:presLayoutVars>
          <dgm:bulletEnabled val="1"/>
        </dgm:presLayoutVars>
      </dgm:prSet>
      <dgm:spPr/>
    </dgm:pt>
    <dgm:pt modelId="{442068AF-B322-47ED-A850-42D3304B4B22}" type="pres">
      <dgm:prSet presAssocID="{839BC1B9-16DB-41F9-80AB-7B59D7549089}" presName="space" presStyleCnt="0"/>
      <dgm:spPr/>
    </dgm:pt>
    <dgm:pt modelId="{1DEC1400-6633-4398-9225-9B9D8860DE68}" type="pres">
      <dgm:prSet presAssocID="{DD694949-B234-42CB-BA92-3A5BBFD4F9AB}" presName="composite" presStyleCnt="0"/>
      <dgm:spPr/>
    </dgm:pt>
    <dgm:pt modelId="{20605A04-0C17-47E3-A5F4-7CCD0682C767}" type="pres">
      <dgm:prSet presAssocID="{DD694949-B234-42CB-BA92-3A5BBFD4F9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DC38F6-369F-4323-A85B-0B7FD0E52581}" type="pres">
      <dgm:prSet presAssocID="{DD694949-B234-42CB-BA92-3A5BBFD4F9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953D500-B9F8-4960-A5E6-13454CE6128B}" srcId="{E8CCCAD9-77CF-40F7-BE31-EF7C434F9159}" destId="{2FC67E38-1ADA-4578-9081-25C83BB26F25}" srcOrd="0" destOrd="0" parTransId="{6036D3D5-BF1A-48F9-ADC4-370F097B7C5D}" sibTransId="{9D833A5F-902B-4374-93CE-F216CDD0B784}"/>
    <dgm:cxn modelId="{708A130D-2C8D-4824-9542-F9533E2BBEC5}" type="presOf" srcId="{E8CCCAD9-77CF-40F7-BE31-EF7C434F9159}" destId="{F0DC38F6-369F-4323-A85B-0B7FD0E52581}" srcOrd="0" destOrd="0" presId="urn:microsoft.com/office/officeart/2005/8/layout/hList1"/>
    <dgm:cxn modelId="{3A8B7812-79F8-4725-B7AC-2AF53EA3E8ED}" type="presOf" srcId="{EA7DBD67-878A-4FB2-B07C-5F5390985C9D}" destId="{541F88CD-3759-491E-9005-78659D1B617A}" srcOrd="0" destOrd="2" presId="urn:microsoft.com/office/officeart/2005/8/layout/hList1"/>
    <dgm:cxn modelId="{03E1C716-9AE4-49A9-BF01-C745FD0D346B}" srcId="{B1FE1838-E760-4D91-8136-4C3686453394}" destId="{A19D0046-27B4-4A03-AAF9-EA1F77C5BE44}" srcOrd="3" destOrd="0" parTransId="{76211D86-701E-4258-B0D6-6CDFB913D2FE}" sibTransId="{0000A857-12C8-4633-9451-1D8AE504314F}"/>
    <dgm:cxn modelId="{E64D5E18-D0FB-4A69-A1EC-FF48C4E18B02}" type="presOf" srcId="{60BEA7AD-8A61-4966-8309-DA1AB8D04707}" destId="{24276051-DE82-4FF9-8498-DB23207E9591}" srcOrd="0" destOrd="1" presId="urn:microsoft.com/office/officeart/2005/8/layout/hList1"/>
    <dgm:cxn modelId="{4F62251A-0C37-4024-B67A-B8C464434884}" srcId="{B1FE1838-E760-4D91-8136-4C3686453394}" destId="{60BEA7AD-8A61-4966-8309-DA1AB8D04707}" srcOrd="1" destOrd="0" parTransId="{A093F966-E038-42D7-B328-E52EADE72D7B}" sibTransId="{5762A2BE-2726-4148-803F-2E9452A9F949}"/>
    <dgm:cxn modelId="{90BF1720-B366-45C5-852B-017D03D8E513}" type="presOf" srcId="{DD694949-B234-42CB-BA92-3A5BBFD4F9AB}" destId="{20605A04-0C17-47E3-A5F4-7CCD0682C767}" srcOrd="0" destOrd="0" presId="urn:microsoft.com/office/officeart/2005/8/layout/hList1"/>
    <dgm:cxn modelId="{6B218120-67C8-4074-960C-A5704344B029}" type="presOf" srcId="{609EC1DA-0300-4899-99AA-4550E2F549E6}" destId="{F0DC38F6-369F-4323-A85B-0B7FD0E52581}" srcOrd="0" destOrd="4" presId="urn:microsoft.com/office/officeart/2005/8/layout/hList1"/>
    <dgm:cxn modelId="{8EAE8127-9A19-4170-AD35-561FB01D279F}" srcId="{1BD4DC3E-D573-4E09-9754-7951587D31F0}" destId="{FA69F28B-F32D-4796-8F10-D55EA88F56F6}" srcOrd="0" destOrd="0" parTransId="{CA25B40A-4E9E-4E43-882C-9D1650AC0D45}" sibTransId="{AB02F924-8898-4E0D-A72E-D0A2CBD7C331}"/>
    <dgm:cxn modelId="{CF077231-DC4E-46C5-8346-0F49C7DF2D1C}" srcId="{47617920-2275-4F1B-8C6E-B666B608A4D9}" destId="{8ACB2872-0653-4CCA-AB6D-6DAB99F90362}" srcOrd="1" destOrd="0" parTransId="{3B4DEFDE-DF6F-4ED0-AF46-87D527453809}" sibTransId="{1232A56E-593B-4346-920B-1CAC4A822B8C}"/>
    <dgm:cxn modelId="{72B2D033-E1E0-46C4-8C91-B1CD9D1872CA}" type="presOf" srcId="{8DD84211-59D8-43D1-8043-C0744E525658}" destId="{A8D844EC-E938-48FA-AD88-EB8202003E1B}" srcOrd="0" destOrd="1" presId="urn:microsoft.com/office/officeart/2005/8/layout/hList1"/>
    <dgm:cxn modelId="{6D5D763E-67B5-451E-84A8-BB53FD5F2A6E}" type="presOf" srcId="{49C241CF-09EA-4F69-807F-732CA789E259}" destId="{541F88CD-3759-491E-9005-78659D1B617A}" srcOrd="0" destOrd="0" presId="urn:microsoft.com/office/officeart/2005/8/layout/hList1"/>
    <dgm:cxn modelId="{C4C1A741-0D6F-4917-A4AD-F69A5EC5F4EE}" srcId="{47617920-2275-4F1B-8C6E-B666B608A4D9}" destId="{49C241CF-09EA-4F69-807F-732CA789E259}" srcOrd="0" destOrd="0" parTransId="{ECC6EFF7-6928-4724-A6C0-4B40A961B148}" sibTransId="{092A555D-2030-40E3-B3F1-35512BF725E9}"/>
    <dgm:cxn modelId="{D771D669-9B94-4ED5-9991-14DB6273E6B7}" srcId="{B1FE1838-E760-4D91-8136-4C3686453394}" destId="{74C29961-5A5B-4390-B9A5-565FFF364DE0}" srcOrd="2" destOrd="0" parTransId="{471FAC20-98E1-47D7-AFF9-CA9EF4348343}" sibTransId="{A27DDF2B-1C19-4438-AD48-B9A456760403}"/>
    <dgm:cxn modelId="{7A747D6F-8A97-4559-A18B-3F68F895EA6C}" srcId="{E8CCCAD9-77CF-40F7-BE31-EF7C434F9159}" destId="{03C7CA12-0727-4E3D-8450-0F0C2AC47912}" srcOrd="1" destOrd="0" parTransId="{6B77B54E-5856-4677-9182-3D10B9CD6076}" sibTransId="{FF0C6DDA-FFCA-4A16-8D72-8D7684242CE6}"/>
    <dgm:cxn modelId="{531A7150-DB01-4CFE-8BD7-252348C2473A}" srcId="{E8CCCAD9-77CF-40F7-BE31-EF7C434F9159}" destId="{AC32263E-14BA-49C2-94B6-1AE4E03F8676}" srcOrd="2" destOrd="0" parTransId="{CE8DA2E3-F5A5-4162-B260-4958D226F8E2}" sibTransId="{08909E5A-1A0B-4381-BE80-3A3F5C998941}"/>
    <dgm:cxn modelId="{74DFE651-8EBD-45BD-B887-C1181487615F}" srcId="{1BD4DC3E-D573-4E09-9754-7951587D31F0}" destId="{D1607285-649E-46C9-A8B8-7420032CC447}" srcOrd="3" destOrd="0" parTransId="{DB0B0FFF-0575-4A17-9DEF-D252D7F1B416}" sibTransId="{F4027A1F-0E39-4099-838D-8286C963E4B2}"/>
    <dgm:cxn modelId="{427FBA53-F75D-42CE-AF30-0022FE4A1F5D}" srcId="{7FB676D8-64BE-40A6-81DA-501B554CFBBB}" destId="{47617920-2275-4F1B-8C6E-B666B608A4D9}" srcOrd="0" destOrd="0" parTransId="{A87FAEC7-1435-42BA-AE01-6A38F14C7807}" sibTransId="{E2D10EA8-6E61-43E2-B2FB-DD5A864C4273}"/>
    <dgm:cxn modelId="{546D3B74-2E69-44D3-9A0B-4D6DCFE137F2}" type="presOf" srcId="{CEAFF0B8-7718-41C7-A4CE-70488276662C}" destId="{F0DC38F6-369F-4323-A85B-0B7FD0E52581}" srcOrd="0" destOrd="6" presId="urn:microsoft.com/office/officeart/2005/8/layout/hList1"/>
    <dgm:cxn modelId="{0D5C6155-6ACB-44EB-A322-0B03E2135B5C}" type="presOf" srcId="{B1FE1838-E760-4D91-8136-4C3686453394}" destId="{57B33585-FFB2-4953-9C26-809CEE392034}" srcOrd="0" destOrd="0" presId="urn:microsoft.com/office/officeart/2005/8/layout/hList1"/>
    <dgm:cxn modelId="{649C0458-33B0-46A4-A647-CCEC1763018F}" srcId="{B1FE1838-E760-4D91-8136-4C3686453394}" destId="{D4304E66-ECAF-45E0-B6B8-7D06F4B96FB7}" srcOrd="0" destOrd="0" parTransId="{F01EEBAE-121C-44F6-8F1F-A4AF01E0DC79}" sibTransId="{B3D9DFDB-E495-467A-9D6C-6DD24BCB94CF}"/>
    <dgm:cxn modelId="{549FA07D-EDA0-4A7C-867E-9A1D839C7D20}" srcId="{1BD4DC3E-D573-4E09-9754-7951587D31F0}" destId="{8DD84211-59D8-43D1-8043-C0744E525658}" srcOrd="1" destOrd="0" parTransId="{863B76D6-951A-4795-8615-AEBF80C3E87D}" sibTransId="{3EB2C33E-2659-4AC8-97A1-4FA58D8E2063}"/>
    <dgm:cxn modelId="{E4C29981-E1A4-4589-9812-1CE80B504F64}" type="presOf" srcId="{AC32263E-14BA-49C2-94B6-1AE4E03F8676}" destId="{F0DC38F6-369F-4323-A85B-0B7FD0E52581}" srcOrd="0" destOrd="3" presId="urn:microsoft.com/office/officeart/2005/8/layout/hList1"/>
    <dgm:cxn modelId="{92B08F88-1650-4B96-B3FF-E71AA39B35FC}" type="presOf" srcId="{74C29961-5A5B-4390-B9A5-565FFF364DE0}" destId="{24276051-DE82-4FF9-8498-DB23207E9591}" srcOrd="0" destOrd="2" presId="urn:microsoft.com/office/officeart/2005/8/layout/hList1"/>
    <dgm:cxn modelId="{F1F45A90-0877-4CE2-A041-98BB2CAA5CF4}" type="presOf" srcId="{8BEB5A0F-DA16-4911-B21E-0F755C1E4A46}" destId="{F0DC38F6-369F-4323-A85B-0B7FD0E52581}" srcOrd="0" destOrd="5" presId="urn:microsoft.com/office/officeart/2005/8/layout/hList1"/>
    <dgm:cxn modelId="{5C55B199-FE4F-4795-A200-4327AECF4B4D}" srcId="{47617920-2275-4F1B-8C6E-B666B608A4D9}" destId="{EA7DBD67-878A-4FB2-B07C-5F5390985C9D}" srcOrd="2" destOrd="0" parTransId="{DD142F8E-F348-4ACB-AF3E-F559E8DA144E}" sibTransId="{78CB26CE-8755-4781-9FE0-43D732AAB18B}"/>
    <dgm:cxn modelId="{B21FA29A-933E-4F94-8FFF-54ED96B062FE}" srcId="{E8CCCAD9-77CF-40F7-BE31-EF7C434F9159}" destId="{8BEB5A0F-DA16-4911-B21E-0F755C1E4A46}" srcOrd="4" destOrd="0" parTransId="{56B3BF5E-948C-43ED-9521-817BE523D49F}" sibTransId="{44A48E94-FA1A-421E-84F2-02106E268C52}"/>
    <dgm:cxn modelId="{7E69ECA0-12BA-448E-A9E4-968EBE9B7AAF}" srcId="{E8CCCAD9-77CF-40F7-BE31-EF7C434F9159}" destId="{609EC1DA-0300-4899-99AA-4550E2F549E6}" srcOrd="3" destOrd="0" parTransId="{70A877A8-89C7-4D57-BE88-40027F0A92CC}" sibTransId="{00914947-B2E6-49A5-AFAC-50E2B7B42D84}"/>
    <dgm:cxn modelId="{BACF99A8-CEFD-464C-99AB-92C9E234E68A}" type="presOf" srcId="{03C7CA12-0727-4E3D-8450-0F0C2AC47912}" destId="{F0DC38F6-369F-4323-A85B-0B7FD0E52581}" srcOrd="0" destOrd="2" presId="urn:microsoft.com/office/officeart/2005/8/layout/hList1"/>
    <dgm:cxn modelId="{D5A540B0-F261-4F60-95C0-8DC529A57426}" type="presOf" srcId="{D1607285-649E-46C9-A8B8-7420032CC447}" destId="{A8D844EC-E938-48FA-AD88-EB8202003E1B}" srcOrd="0" destOrd="3" presId="urn:microsoft.com/office/officeart/2005/8/layout/hList1"/>
    <dgm:cxn modelId="{F5C6C0B1-A9A4-40B9-AC5A-55160B902571}" type="presOf" srcId="{A19D0046-27B4-4A03-AAF9-EA1F77C5BE44}" destId="{24276051-DE82-4FF9-8498-DB23207E9591}" srcOrd="0" destOrd="3" presId="urn:microsoft.com/office/officeart/2005/8/layout/hList1"/>
    <dgm:cxn modelId="{2223A8BC-6474-41C1-9CF8-5A4054468700}" type="presOf" srcId="{FA69F28B-F32D-4796-8F10-D55EA88F56F6}" destId="{A8D844EC-E938-48FA-AD88-EB8202003E1B}" srcOrd="0" destOrd="0" presId="urn:microsoft.com/office/officeart/2005/8/layout/hList1"/>
    <dgm:cxn modelId="{8C0C45C3-2C30-4A9C-948E-F751DC859435}" type="presOf" srcId="{7FB676D8-64BE-40A6-81DA-501B554CFBBB}" destId="{0C359986-30B1-449F-80BC-EF7F316854D8}" srcOrd="0" destOrd="0" presId="urn:microsoft.com/office/officeart/2005/8/layout/hList1"/>
    <dgm:cxn modelId="{E2E67ACD-7857-443E-94D3-76E519FF6BEA}" srcId="{DD694949-B234-42CB-BA92-3A5BBFD4F9AB}" destId="{E8CCCAD9-77CF-40F7-BE31-EF7C434F9159}" srcOrd="0" destOrd="0" parTransId="{ACCF530F-4661-47FD-B7D7-FF570347FB54}" sibTransId="{F54648C6-ACD5-48FC-B9FB-2DF4CF5B8969}"/>
    <dgm:cxn modelId="{5CBE07CF-4319-482E-8D4B-1AFB1969EEDF}" type="presOf" srcId="{95985882-2997-4E1E-A977-4B5A67A44489}" destId="{A8D844EC-E938-48FA-AD88-EB8202003E1B}" srcOrd="0" destOrd="2" presId="urn:microsoft.com/office/officeart/2005/8/layout/hList1"/>
    <dgm:cxn modelId="{18E58AD3-CB2F-44EF-B030-0BA4CB148459}" srcId="{7FB676D8-64BE-40A6-81DA-501B554CFBBB}" destId="{DD694949-B234-42CB-BA92-3A5BBFD4F9AB}" srcOrd="3" destOrd="0" parTransId="{8B3D86D8-0851-41C0-A5E7-104B13001F0B}" sibTransId="{446FAA43-CB31-4559-A617-A1E8CCCA9A32}"/>
    <dgm:cxn modelId="{99ECBCD6-5CF4-40D2-A81C-6A441A0F4D53}" srcId="{7FB676D8-64BE-40A6-81DA-501B554CFBBB}" destId="{1BD4DC3E-D573-4E09-9754-7951587D31F0}" srcOrd="1" destOrd="0" parTransId="{76686057-E145-4AF0-A59D-BDDC53C68239}" sibTransId="{F7B09CCA-AE86-48A8-827F-6B2203E2CBA8}"/>
    <dgm:cxn modelId="{38C6D7DB-4B0A-479C-8F96-35D32AD6A9B3}" srcId="{1BD4DC3E-D573-4E09-9754-7951587D31F0}" destId="{95985882-2997-4E1E-A977-4B5A67A44489}" srcOrd="2" destOrd="0" parTransId="{175903DE-2EA1-4FE9-9064-E309B87C0B7A}" sibTransId="{336C84AF-2CC4-4A06-8E06-BC226A41B973}"/>
    <dgm:cxn modelId="{A879EFDE-3929-4955-930A-98F0B26671E5}" type="presOf" srcId="{1BD4DC3E-D573-4E09-9754-7951587D31F0}" destId="{A4C46863-3DF3-46AF-8402-0B5E037F5E76}" srcOrd="0" destOrd="0" presId="urn:microsoft.com/office/officeart/2005/8/layout/hList1"/>
    <dgm:cxn modelId="{07DE67E1-22D4-4FE6-B3A0-B3C8BE5D4248}" type="presOf" srcId="{2FC67E38-1ADA-4578-9081-25C83BB26F25}" destId="{F0DC38F6-369F-4323-A85B-0B7FD0E52581}" srcOrd="0" destOrd="1" presId="urn:microsoft.com/office/officeart/2005/8/layout/hList1"/>
    <dgm:cxn modelId="{6BBE09E9-CBF0-4607-9F5B-329446C589C8}" srcId="{DD694949-B234-42CB-BA92-3A5BBFD4F9AB}" destId="{CEAFF0B8-7718-41C7-A4CE-70488276662C}" srcOrd="1" destOrd="0" parTransId="{01933D69-F968-4723-BA8D-5DFF7D29123D}" sibTransId="{8D632F55-AFB0-4051-BC21-C1FB4FC214AE}"/>
    <dgm:cxn modelId="{186180F6-0A9F-4943-937C-5637E4195769}" type="presOf" srcId="{8ACB2872-0653-4CCA-AB6D-6DAB99F90362}" destId="{541F88CD-3759-491E-9005-78659D1B617A}" srcOrd="0" destOrd="1" presId="urn:microsoft.com/office/officeart/2005/8/layout/hList1"/>
    <dgm:cxn modelId="{69E992F8-3208-443A-82D2-4B29B4EAED8A}" type="presOf" srcId="{D4304E66-ECAF-45E0-B6B8-7D06F4B96FB7}" destId="{24276051-DE82-4FF9-8498-DB23207E9591}" srcOrd="0" destOrd="0" presId="urn:microsoft.com/office/officeart/2005/8/layout/hList1"/>
    <dgm:cxn modelId="{56B7DFFB-3A87-443C-A459-68AE78223451}" srcId="{7FB676D8-64BE-40A6-81DA-501B554CFBBB}" destId="{B1FE1838-E760-4D91-8136-4C3686453394}" srcOrd="2" destOrd="0" parTransId="{0C40C927-394E-4DA4-A86C-A7C0F90D70FD}" sibTransId="{839BC1B9-16DB-41F9-80AB-7B59D7549089}"/>
    <dgm:cxn modelId="{F62B5DFC-64CC-4FE8-8247-BF08B7677F03}" type="presOf" srcId="{47617920-2275-4F1B-8C6E-B666B608A4D9}" destId="{A6C6BBA3-C875-4DBC-8830-BBE7B20FB17C}" srcOrd="0" destOrd="0" presId="urn:microsoft.com/office/officeart/2005/8/layout/hList1"/>
    <dgm:cxn modelId="{B847721F-6A29-4775-B87A-4305EC1CE194}" type="presParOf" srcId="{0C359986-30B1-449F-80BC-EF7F316854D8}" destId="{01B0208D-68BA-4E61-9795-1FD8C851D5FB}" srcOrd="0" destOrd="0" presId="urn:microsoft.com/office/officeart/2005/8/layout/hList1"/>
    <dgm:cxn modelId="{4CDC2578-F94B-424F-A9B2-BDCE045F5598}" type="presParOf" srcId="{01B0208D-68BA-4E61-9795-1FD8C851D5FB}" destId="{A6C6BBA3-C875-4DBC-8830-BBE7B20FB17C}" srcOrd="0" destOrd="0" presId="urn:microsoft.com/office/officeart/2005/8/layout/hList1"/>
    <dgm:cxn modelId="{018347CE-C608-4C39-B47C-DD132EC57DF4}" type="presParOf" srcId="{01B0208D-68BA-4E61-9795-1FD8C851D5FB}" destId="{541F88CD-3759-491E-9005-78659D1B617A}" srcOrd="1" destOrd="0" presId="urn:microsoft.com/office/officeart/2005/8/layout/hList1"/>
    <dgm:cxn modelId="{25112D1A-B557-4A04-9317-7F283F755E66}" type="presParOf" srcId="{0C359986-30B1-449F-80BC-EF7F316854D8}" destId="{73DEE021-CF6F-4FC8-8633-72A6B8C025F2}" srcOrd="1" destOrd="0" presId="urn:microsoft.com/office/officeart/2005/8/layout/hList1"/>
    <dgm:cxn modelId="{8319A9A4-2E35-47CC-A54E-3168DF599F85}" type="presParOf" srcId="{0C359986-30B1-449F-80BC-EF7F316854D8}" destId="{31C2F3D1-1BE1-4034-AD3F-D73AE577AA8B}" srcOrd="2" destOrd="0" presId="urn:microsoft.com/office/officeart/2005/8/layout/hList1"/>
    <dgm:cxn modelId="{EB3F6CB3-8753-4669-AFEA-C2D2A6B0E21F}" type="presParOf" srcId="{31C2F3D1-1BE1-4034-AD3F-D73AE577AA8B}" destId="{A4C46863-3DF3-46AF-8402-0B5E037F5E76}" srcOrd="0" destOrd="0" presId="urn:microsoft.com/office/officeart/2005/8/layout/hList1"/>
    <dgm:cxn modelId="{BD821739-17F6-4293-81BE-61DB82A91E54}" type="presParOf" srcId="{31C2F3D1-1BE1-4034-AD3F-D73AE577AA8B}" destId="{A8D844EC-E938-48FA-AD88-EB8202003E1B}" srcOrd="1" destOrd="0" presId="urn:microsoft.com/office/officeart/2005/8/layout/hList1"/>
    <dgm:cxn modelId="{FCB7AD47-743A-4E57-A9B5-537C3229AD90}" type="presParOf" srcId="{0C359986-30B1-449F-80BC-EF7F316854D8}" destId="{9283F9D9-5FEA-4CC3-8F67-BD98AD99EF5C}" srcOrd="3" destOrd="0" presId="urn:microsoft.com/office/officeart/2005/8/layout/hList1"/>
    <dgm:cxn modelId="{A93059D8-7F83-4F4E-92EB-7D52F41290B8}" type="presParOf" srcId="{0C359986-30B1-449F-80BC-EF7F316854D8}" destId="{0CD9212C-1F43-4E35-B20B-8EFDD4D7F795}" srcOrd="4" destOrd="0" presId="urn:microsoft.com/office/officeart/2005/8/layout/hList1"/>
    <dgm:cxn modelId="{703BA584-074A-48F6-98BE-86E18707B3FC}" type="presParOf" srcId="{0CD9212C-1F43-4E35-B20B-8EFDD4D7F795}" destId="{57B33585-FFB2-4953-9C26-809CEE392034}" srcOrd="0" destOrd="0" presId="urn:microsoft.com/office/officeart/2005/8/layout/hList1"/>
    <dgm:cxn modelId="{3B936590-2D14-4EA8-A791-643D85C1ADEE}" type="presParOf" srcId="{0CD9212C-1F43-4E35-B20B-8EFDD4D7F795}" destId="{24276051-DE82-4FF9-8498-DB23207E9591}" srcOrd="1" destOrd="0" presId="urn:microsoft.com/office/officeart/2005/8/layout/hList1"/>
    <dgm:cxn modelId="{D88516D2-1CCE-4ECD-B16D-A11706D2EACF}" type="presParOf" srcId="{0C359986-30B1-449F-80BC-EF7F316854D8}" destId="{442068AF-B322-47ED-A850-42D3304B4B22}" srcOrd="5" destOrd="0" presId="urn:microsoft.com/office/officeart/2005/8/layout/hList1"/>
    <dgm:cxn modelId="{D3658F83-CA9D-4BEA-95C6-CBC094512FCC}" type="presParOf" srcId="{0C359986-30B1-449F-80BC-EF7F316854D8}" destId="{1DEC1400-6633-4398-9225-9B9D8860DE68}" srcOrd="6" destOrd="0" presId="urn:microsoft.com/office/officeart/2005/8/layout/hList1"/>
    <dgm:cxn modelId="{61D6CC16-6B86-4F88-A504-9C639FB2C25A}" type="presParOf" srcId="{1DEC1400-6633-4398-9225-9B9D8860DE68}" destId="{20605A04-0C17-47E3-A5F4-7CCD0682C767}" srcOrd="0" destOrd="0" presId="urn:microsoft.com/office/officeart/2005/8/layout/hList1"/>
    <dgm:cxn modelId="{B97CB320-755F-486A-874E-9D4885CDE436}" type="presParOf" srcId="{1DEC1400-6633-4398-9225-9B9D8860DE68}" destId="{F0DC38F6-369F-4323-A85B-0B7FD0E525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F2E7E7-3229-4D70-A705-96A54FD070D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C006168F-8677-4E64-9381-0CBB65F50697}">
      <dgm:prSet phldrT="[Text]" custT="1"/>
      <dgm:spPr/>
      <dgm:t>
        <a:bodyPr/>
        <a:lstStyle/>
        <a:p>
          <a:r>
            <a:rPr lang="en-CA" sz="2400" b="1" dirty="0"/>
            <a:t>Programs &amp; Services</a:t>
          </a:r>
        </a:p>
      </dgm:t>
    </dgm:pt>
    <dgm:pt modelId="{E2C4E174-9FC9-4F36-A23D-6F842BA61667}" type="parTrans" cxnId="{742F6A2F-AA69-477A-B6C5-B6961726F316}">
      <dgm:prSet/>
      <dgm:spPr/>
      <dgm:t>
        <a:bodyPr/>
        <a:lstStyle/>
        <a:p>
          <a:endParaRPr lang="en-CA" sz="2400" b="1"/>
        </a:p>
      </dgm:t>
    </dgm:pt>
    <dgm:pt modelId="{59D18D52-92CA-45C9-8FAC-4875EBCA06D2}" type="sibTrans" cxnId="{742F6A2F-AA69-477A-B6C5-B6961726F316}">
      <dgm:prSet/>
      <dgm:spPr/>
      <dgm:t>
        <a:bodyPr/>
        <a:lstStyle/>
        <a:p>
          <a:endParaRPr lang="en-CA" sz="2400" b="1"/>
        </a:p>
      </dgm:t>
    </dgm:pt>
    <dgm:pt modelId="{5E0FB778-C4A7-4C2F-9306-48D4E91E685F}">
      <dgm:prSet phldrT="[Text]" custT="1"/>
      <dgm:spPr/>
      <dgm:t>
        <a:bodyPr/>
        <a:lstStyle/>
        <a:p>
          <a:r>
            <a:rPr lang="en-CA" sz="2200" b="1" dirty="0"/>
            <a:t>Infrastructure &amp; Technology</a:t>
          </a:r>
        </a:p>
      </dgm:t>
    </dgm:pt>
    <dgm:pt modelId="{98B2A212-C651-4B26-91EB-E0A4A7D9867A}" type="parTrans" cxnId="{1D961CBD-2BCB-4A1A-83B2-D63BBB3B858B}">
      <dgm:prSet custT="1"/>
      <dgm:spPr/>
      <dgm:t>
        <a:bodyPr/>
        <a:lstStyle/>
        <a:p>
          <a:endParaRPr lang="en-CA" sz="2400" b="1"/>
        </a:p>
      </dgm:t>
    </dgm:pt>
    <dgm:pt modelId="{F5CD19DF-B324-4D52-B543-4CEC120816DA}" type="sibTrans" cxnId="{1D961CBD-2BCB-4A1A-83B2-D63BBB3B858B}">
      <dgm:prSet/>
      <dgm:spPr/>
      <dgm:t>
        <a:bodyPr/>
        <a:lstStyle/>
        <a:p>
          <a:endParaRPr lang="en-CA" sz="2400" b="1"/>
        </a:p>
      </dgm:t>
    </dgm:pt>
    <dgm:pt modelId="{836209C8-59B0-4805-83A5-F7C2F808317B}">
      <dgm:prSet phldrT="[Text]" custT="1"/>
      <dgm:spPr/>
      <dgm:t>
        <a:bodyPr/>
        <a:lstStyle/>
        <a:p>
          <a:r>
            <a:rPr lang="en-CA" sz="2000" b="1" dirty="0"/>
            <a:t>Risk</a:t>
          </a:r>
        </a:p>
      </dgm:t>
    </dgm:pt>
    <dgm:pt modelId="{A0386735-8048-4CED-B086-BA4148C2A0EF}" type="parTrans" cxnId="{4DB4381F-89FE-46EF-BFE5-B36EF644F914}">
      <dgm:prSet custT="1"/>
      <dgm:spPr/>
      <dgm:t>
        <a:bodyPr/>
        <a:lstStyle/>
        <a:p>
          <a:endParaRPr lang="en-CA" sz="2400" b="1"/>
        </a:p>
      </dgm:t>
    </dgm:pt>
    <dgm:pt modelId="{21C4FF25-4766-4159-9AA0-A922334B76E6}" type="sibTrans" cxnId="{4DB4381F-89FE-46EF-BFE5-B36EF644F914}">
      <dgm:prSet/>
      <dgm:spPr/>
      <dgm:t>
        <a:bodyPr/>
        <a:lstStyle/>
        <a:p>
          <a:endParaRPr lang="en-CA" sz="2400" b="1"/>
        </a:p>
      </dgm:t>
    </dgm:pt>
    <dgm:pt modelId="{318DF034-4494-4E86-A04A-407F416D8712}">
      <dgm:prSet phldrT="[Text]" custT="1"/>
      <dgm:spPr/>
      <dgm:t>
        <a:bodyPr/>
        <a:lstStyle/>
        <a:p>
          <a:r>
            <a:rPr lang="en-CA" sz="2000" b="1" dirty="0"/>
            <a:t>Growth</a:t>
          </a:r>
        </a:p>
      </dgm:t>
    </dgm:pt>
    <dgm:pt modelId="{55BB8D6B-65AD-42E3-B411-9760A8ABBA54}" type="parTrans" cxnId="{69C03E1A-4EE1-46FD-B4F7-6448486179C2}">
      <dgm:prSet custT="1"/>
      <dgm:spPr/>
      <dgm:t>
        <a:bodyPr/>
        <a:lstStyle/>
        <a:p>
          <a:endParaRPr lang="en-CA" sz="2400" b="1"/>
        </a:p>
      </dgm:t>
    </dgm:pt>
    <dgm:pt modelId="{FE109630-4D2E-4C5A-9F03-3B841CBE45E8}" type="sibTrans" cxnId="{69C03E1A-4EE1-46FD-B4F7-6448486179C2}">
      <dgm:prSet/>
      <dgm:spPr/>
      <dgm:t>
        <a:bodyPr/>
        <a:lstStyle/>
        <a:p>
          <a:endParaRPr lang="en-CA" sz="2400" b="1"/>
        </a:p>
      </dgm:t>
    </dgm:pt>
    <dgm:pt modelId="{C8C9202D-317B-40EC-8B57-2BF360CF21AA}">
      <dgm:prSet phldrT="[Text]" custT="1"/>
      <dgm:spPr/>
      <dgm:t>
        <a:bodyPr/>
        <a:lstStyle/>
        <a:p>
          <a:r>
            <a:rPr lang="en-CA" sz="2000" b="1" dirty="0"/>
            <a:t>Financial Management</a:t>
          </a:r>
        </a:p>
      </dgm:t>
    </dgm:pt>
    <dgm:pt modelId="{8EDAE6F7-2AEE-459A-B899-D5538D29BFE8}" type="parTrans" cxnId="{3C2CC3D3-4FB6-44B1-822F-9ADD204EA26A}">
      <dgm:prSet/>
      <dgm:spPr/>
      <dgm:t>
        <a:bodyPr/>
        <a:lstStyle/>
        <a:p>
          <a:endParaRPr lang="en-CA"/>
        </a:p>
      </dgm:t>
    </dgm:pt>
    <dgm:pt modelId="{169A6D26-C55C-41F9-9317-629727F1B51A}" type="sibTrans" cxnId="{3C2CC3D3-4FB6-44B1-822F-9ADD204EA26A}">
      <dgm:prSet/>
      <dgm:spPr/>
      <dgm:t>
        <a:bodyPr/>
        <a:lstStyle/>
        <a:p>
          <a:endParaRPr lang="en-CA"/>
        </a:p>
      </dgm:t>
    </dgm:pt>
    <dgm:pt modelId="{880B0939-B299-4E9C-93C7-B8BEC8A019F1}">
      <dgm:prSet phldrT="[Text]" custT="1"/>
      <dgm:spPr/>
      <dgm:t>
        <a:bodyPr/>
        <a:lstStyle/>
        <a:p>
          <a:r>
            <a:rPr lang="en-CA" sz="2000" b="1" dirty="0"/>
            <a:t>Marketing Communications Outreach</a:t>
          </a:r>
        </a:p>
      </dgm:t>
    </dgm:pt>
    <dgm:pt modelId="{741779E9-62F3-48E8-9B4C-965BFB0B4160}" type="parTrans" cxnId="{20D9D70F-5C48-4CB2-BEB5-3045F0DABE00}">
      <dgm:prSet/>
      <dgm:spPr/>
      <dgm:t>
        <a:bodyPr/>
        <a:lstStyle/>
        <a:p>
          <a:endParaRPr lang="en-CA"/>
        </a:p>
      </dgm:t>
    </dgm:pt>
    <dgm:pt modelId="{1CEACB5B-E37B-41BA-A253-4220C9DA902B}" type="sibTrans" cxnId="{20D9D70F-5C48-4CB2-BEB5-3045F0DABE00}">
      <dgm:prSet/>
      <dgm:spPr/>
      <dgm:t>
        <a:bodyPr/>
        <a:lstStyle/>
        <a:p>
          <a:endParaRPr lang="en-CA"/>
        </a:p>
      </dgm:t>
    </dgm:pt>
    <dgm:pt modelId="{89EDEB71-976E-463F-BFCB-D5810DCD8577}">
      <dgm:prSet phldrT="[Text]" custT="1"/>
      <dgm:spPr/>
      <dgm:t>
        <a:bodyPr/>
        <a:lstStyle/>
        <a:p>
          <a:r>
            <a:rPr lang="en-CA" sz="2000" b="1" dirty="0"/>
            <a:t>Organizational management</a:t>
          </a:r>
        </a:p>
      </dgm:t>
    </dgm:pt>
    <dgm:pt modelId="{B8EA7C36-E339-42E2-8C0C-C160AA1DD0DA}" type="parTrans" cxnId="{BD0D1FEE-2435-45A4-AD38-508D0250F2CA}">
      <dgm:prSet/>
      <dgm:spPr/>
      <dgm:t>
        <a:bodyPr/>
        <a:lstStyle/>
        <a:p>
          <a:endParaRPr lang="en-CA"/>
        </a:p>
      </dgm:t>
    </dgm:pt>
    <dgm:pt modelId="{4286BC14-E974-4623-96E7-F27832E3BF9F}" type="sibTrans" cxnId="{BD0D1FEE-2435-45A4-AD38-508D0250F2CA}">
      <dgm:prSet/>
      <dgm:spPr/>
      <dgm:t>
        <a:bodyPr/>
        <a:lstStyle/>
        <a:p>
          <a:endParaRPr lang="en-CA"/>
        </a:p>
      </dgm:t>
    </dgm:pt>
    <dgm:pt modelId="{B7BA9A59-1301-441E-A4A6-8B377707968B}">
      <dgm:prSet phldrT="[Text]" custT="1"/>
      <dgm:spPr/>
      <dgm:t>
        <a:bodyPr/>
        <a:lstStyle/>
        <a:p>
          <a:r>
            <a:rPr lang="en-CA" sz="2000" b="1"/>
            <a:t>Mandate</a:t>
          </a:r>
          <a:r>
            <a:rPr lang="en-CA" sz="2000" b="1" dirty="0"/>
            <a:t>, Vision</a:t>
          </a:r>
        </a:p>
      </dgm:t>
    </dgm:pt>
    <dgm:pt modelId="{E9955E11-8E3D-46C7-8B72-9B445C9BC225}" type="parTrans" cxnId="{1D81F67C-0CCB-42D8-B7AF-CB6C3387996C}">
      <dgm:prSet/>
      <dgm:spPr/>
      <dgm:t>
        <a:bodyPr/>
        <a:lstStyle/>
        <a:p>
          <a:endParaRPr lang="en-CA"/>
        </a:p>
      </dgm:t>
    </dgm:pt>
    <dgm:pt modelId="{DAE5AEDE-D8A5-4BDD-9123-24C938940FDE}" type="sibTrans" cxnId="{1D81F67C-0CCB-42D8-B7AF-CB6C3387996C}">
      <dgm:prSet/>
      <dgm:spPr/>
      <dgm:t>
        <a:bodyPr/>
        <a:lstStyle/>
        <a:p>
          <a:endParaRPr lang="en-CA"/>
        </a:p>
      </dgm:t>
    </dgm:pt>
    <dgm:pt modelId="{63EE3AF2-2D4D-4FA5-BA8A-A67E2FF347DC}" type="pres">
      <dgm:prSet presAssocID="{58F2E7E7-3229-4D70-A705-96A54FD070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46E551-8496-440A-B0BA-B548E96E6D1B}" type="pres">
      <dgm:prSet presAssocID="{C006168F-8677-4E64-9381-0CBB65F50697}" presName="root1" presStyleCnt="0"/>
      <dgm:spPr/>
    </dgm:pt>
    <dgm:pt modelId="{0F3D6555-F3A4-43B3-9DF0-C5A05A09BB92}" type="pres">
      <dgm:prSet presAssocID="{C006168F-8677-4E64-9381-0CBB65F50697}" presName="LevelOneTextNode" presStyleLbl="node0" presStyleIdx="0" presStyleCnt="1" custScaleX="146341">
        <dgm:presLayoutVars>
          <dgm:chPref val="3"/>
        </dgm:presLayoutVars>
      </dgm:prSet>
      <dgm:spPr/>
    </dgm:pt>
    <dgm:pt modelId="{5C6923D6-518C-4C3F-920B-BA10A0DB6FDC}" type="pres">
      <dgm:prSet presAssocID="{C006168F-8677-4E64-9381-0CBB65F50697}" presName="level2hierChild" presStyleCnt="0"/>
      <dgm:spPr/>
    </dgm:pt>
    <dgm:pt modelId="{778756D4-4023-4EF4-85B9-09873C7958C4}" type="pres">
      <dgm:prSet presAssocID="{741779E9-62F3-48E8-9B4C-965BFB0B4160}" presName="conn2-1" presStyleLbl="parChTrans1D2" presStyleIdx="0" presStyleCnt="2"/>
      <dgm:spPr/>
    </dgm:pt>
    <dgm:pt modelId="{0C18223C-2AE0-4740-B8F8-D8562BE58B85}" type="pres">
      <dgm:prSet presAssocID="{741779E9-62F3-48E8-9B4C-965BFB0B4160}" presName="connTx" presStyleLbl="parChTrans1D2" presStyleIdx="0" presStyleCnt="2"/>
      <dgm:spPr/>
    </dgm:pt>
    <dgm:pt modelId="{9AAEA646-8BB1-4156-AD71-120B049F86C8}" type="pres">
      <dgm:prSet presAssocID="{880B0939-B299-4E9C-93C7-B8BEC8A019F1}" presName="root2" presStyleCnt="0"/>
      <dgm:spPr/>
    </dgm:pt>
    <dgm:pt modelId="{454368C7-878F-41E4-AAAF-05EAC3EA8267}" type="pres">
      <dgm:prSet presAssocID="{880B0939-B299-4E9C-93C7-B8BEC8A019F1}" presName="LevelTwoTextNode" presStyleLbl="node2" presStyleIdx="0" presStyleCnt="2" custScaleX="152295">
        <dgm:presLayoutVars>
          <dgm:chPref val="3"/>
        </dgm:presLayoutVars>
      </dgm:prSet>
      <dgm:spPr/>
    </dgm:pt>
    <dgm:pt modelId="{B18961F5-49EB-4608-9529-C814DA8F00CC}" type="pres">
      <dgm:prSet presAssocID="{880B0939-B299-4E9C-93C7-B8BEC8A019F1}" presName="level3hierChild" presStyleCnt="0"/>
      <dgm:spPr/>
    </dgm:pt>
    <dgm:pt modelId="{F498E50B-39D2-4872-A001-6F61C3873AE7}" type="pres">
      <dgm:prSet presAssocID="{E9955E11-8E3D-46C7-8B72-9B445C9BC225}" presName="conn2-1" presStyleLbl="parChTrans1D3" presStyleIdx="0" presStyleCnt="5"/>
      <dgm:spPr/>
    </dgm:pt>
    <dgm:pt modelId="{979C6DC2-CAE1-4568-864F-FE70F9C93679}" type="pres">
      <dgm:prSet presAssocID="{E9955E11-8E3D-46C7-8B72-9B445C9BC225}" presName="connTx" presStyleLbl="parChTrans1D3" presStyleIdx="0" presStyleCnt="5"/>
      <dgm:spPr/>
    </dgm:pt>
    <dgm:pt modelId="{9019C4DF-F4B8-451C-BA25-A839BB44B392}" type="pres">
      <dgm:prSet presAssocID="{B7BA9A59-1301-441E-A4A6-8B377707968B}" presName="root2" presStyleCnt="0"/>
      <dgm:spPr/>
    </dgm:pt>
    <dgm:pt modelId="{628BB0EC-11E3-4154-8B2C-78E2267006D6}" type="pres">
      <dgm:prSet presAssocID="{B7BA9A59-1301-441E-A4A6-8B377707968B}" presName="LevelTwoTextNode" presStyleLbl="node3" presStyleIdx="0" presStyleCnt="5" custScaleX="149191">
        <dgm:presLayoutVars>
          <dgm:chPref val="3"/>
        </dgm:presLayoutVars>
      </dgm:prSet>
      <dgm:spPr/>
    </dgm:pt>
    <dgm:pt modelId="{2758273B-18F2-4E25-8C03-53C448C5229C}" type="pres">
      <dgm:prSet presAssocID="{B7BA9A59-1301-441E-A4A6-8B377707968B}" presName="level3hierChild" presStyleCnt="0"/>
      <dgm:spPr/>
    </dgm:pt>
    <dgm:pt modelId="{C8065639-E4F5-4C3E-A5DB-E96DE01A5221}" type="pres">
      <dgm:prSet presAssocID="{B8EA7C36-E339-42E2-8C0C-C160AA1DD0DA}" presName="conn2-1" presStyleLbl="parChTrans1D3" presStyleIdx="1" presStyleCnt="5"/>
      <dgm:spPr/>
    </dgm:pt>
    <dgm:pt modelId="{84984CAD-A68D-4088-B06D-6C0EF896198E}" type="pres">
      <dgm:prSet presAssocID="{B8EA7C36-E339-42E2-8C0C-C160AA1DD0DA}" presName="connTx" presStyleLbl="parChTrans1D3" presStyleIdx="1" presStyleCnt="5"/>
      <dgm:spPr/>
    </dgm:pt>
    <dgm:pt modelId="{E1EAB1C5-CCD0-4CB6-935A-6286A04FA94B}" type="pres">
      <dgm:prSet presAssocID="{89EDEB71-976E-463F-BFCB-D5810DCD8577}" presName="root2" presStyleCnt="0"/>
      <dgm:spPr/>
    </dgm:pt>
    <dgm:pt modelId="{89ADBD2E-027E-4476-A700-FCD382C87021}" type="pres">
      <dgm:prSet presAssocID="{89EDEB71-976E-463F-BFCB-D5810DCD8577}" presName="LevelTwoTextNode" presStyleLbl="node3" presStyleIdx="1" presStyleCnt="5" custScaleX="148844">
        <dgm:presLayoutVars>
          <dgm:chPref val="3"/>
        </dgm:presLayoutVars>
      </dgm:prSet>
      <dgm:spPr/>
    </dgm:pt>
    <dgm:pt modelId="{3E861DBC-5E62-4440-AF81-66A9DAE8C29B}" type="pres">
      <dgm:prSet presAssocID="{89EDEB71-976E-463F-BFCB-D5810DCD8577}" presName="level3hierChild" presStyleCnt="0"/>
      <dgm:spPr/>
    </dgm:pt>
    <dgm:pt modelId="{46B81580-E9A9-4EEF-817F-A8DC5000DAA2}" type="pres">
      <dgm:prSet presAssocID="{98B2A212-C651-4B26-91EB-E0A4A7D9867A}" presName="conn2-1" presStyleLbl="parChTrans1D2" presStyleIdx="1" presStyleCnt="2"/>
      <dgm:spPr/>
    </dgm:pt>
    <dgm:pt modelId="{FB94D128-ACEC-4DBE-8BE8-7AEDC51BCF52}" type="pres">
      <dgm:prSet presAssocID="{98B2A212-C651-4B26-91EB-E0A4A7D9867A}" presName="connTx" presStyleLbl="parChTrans1D2" presStyleIdx="1" presStyleCnt="2"/>
      <dgm:spPr/>
    </dgm:pt>
    <dgm:pt modelId="{605F7839-090C-4F1B-B4DD-067FF50A428D}" type="pres">
      <dgm:prSet presAssocID="{5E0FB778-C4A7-4C2F-9306-48D4E91E685F}" presName="root2" presStyleCnt="0"/>
      <dgm:spPr/>
    </dgm:pt>
    <dgm:pt modelId="{C837AFAA-F6EF-4A3A-BCF0-70C26DF6BCBD}" type="pres">
      <dgm:prSet presAssocID="{5E0FB778-C4A7-4C2F-9306-48D4E91E685F}" presName="LevelTwoTextNode" presStyleLbl="node2" presStyleIdx="1" presStyleCnt="2" custScaleX="151862">
        <dgm:presLayoutVars>
          <dgm:chPref val="3"/>
        </dgm:presLayoutVars>
      </dgm:prSet>
      <dgm:spPr/>
    </dgm:pt>
    <dgm:pt modelId="{C202C53B-0AED-494C-8AFA-E67FD10E4C6B}" type="pres">
      <dgm:prSet presAssocID="{5E0FB778-C4A7-4C2F-9306-48D4E91E685F}" presName="level3hierChild" presStyleCnt="0"/>
      <dgm:spPr/>
    </dgm:pt>
    <dgm:pt modelId="{F2715ECE-146A-495B-88E6-F99B3BCBB144}" type="pres">
      <dgm:prSet presAssocID="{8EDAE6F7-2AEE-459A-B899-D5538D29BFE8}" presName="conn2-1" presStyleLbl="parChTrans1D3" presStyleIdx="2" presStyleCnt="5"/>
      <dgm:spPr/>
    </dgm:pt>
    <dgm:pt modelId="{45AE0916-02DB-4376-AD39-1A2940D4E5E9}" type="pres">
      <dgm:prSet presAssocID="{8EDAE6F7-2AEE-459A-B899-D5538D29BFE8}" presName="connTx" presStyleLbl="parChTrans1D3" presStyleIdx="2" presStyleCnt="5"/>
      <dgm:spPr/>
    </dgm:pt>
    <dgm:pt modelId="{6B833DDA-79FF-4110-A210-FDCA0D862E91}" type="pres">
      <dgm:prSet presAssocID="{C8C9202D-317B-40EC-8B57-2BF360CF21AA}" presName="root2" presStyleCnt="0"/>
      <dgm:spPr/>
    </dgm:pt>
    <dgm:pt modelId="{B30AED60-A635-4C5C-BEA1-4230B0282820}" type="pres">
      <dgm:prSet presAssocID="{C8C9202D-317B-40EC-8B57-2BF360CF21AA}" presName="LevelTwoTextNode" presStyleLbl="node3" presStyleIdx="2" presStyleCnt="5" custScaleX="152295">
        <dgm:presLayoutVars>
          <dgm:chPref val="3"/>
        </dgm:presLayoutVars>
      </dgm:prSet>
      <dgm:spPr/>
    </dgm:pt>
    <dgm:pt modelId="{00AA2F49-AAED-434F-9146-FEDD87B90399}" type="pres">
      <dgm:prSet presAssocID="{C8C9202D-317B-40EC-8B57-2BF360CF21AA}" presName="level3hierChild" presStyleCnt="0"/>
      <dgm:spPr/>
    </dgm:pt>
    <dgm:pt modelId="{5DC628F2-F62F-499D-976C-AE4AEE6F7B84}" type="pres">
      <dgm:prSet presAssocID="{A0386735-8048-4CED-B086-BA4148C2A0EF}" presName="conn2-1" presStyleLbl="parChTrans1D3" presStyleIdx="3" presStyleCnt="5"/>
      <dgm:spPr/>
    </dgm:pt>
    <dgm:pt modelId="{5B036943-C8DF-41E1-97EE-66CD965A1E88}" type="pres">
      <dgm:prSet presAssocID="{A0386735-8048-4CED-B086-BA4148C2A0EF}" presName="connTx" presStyleLbl="parChTrans1D3" presStyleIdx="3" presStyleCnt="5"/>
      <dgm:spPr/>
    </dgm:pt>
    <dgm:pt modelId="{7EAFAA00-23E7-49FA-B4B6-582EF9E88E7F}" type="pres">
      <dgm:prSet presAssocID="{836209C8-59B0-4805-83A5-F7C2F808317B}" presName="root2" presStyleCnt="0"/>
      <dgm:spPr/>
    </dgm:pt>
    <dgm:pt modelId="{7C0C4832-507B-4C10-84DA-950D8ADFE553}" type="pres">
      <dgm:prSet presAssocID="{836209C8-59B0-4805-83A5-F7C2F808317B}" presName="LevelTwoTextNode" presStyleLbl="node3" presStyleIdx="3" presStyleCnt="5" custScaleX="152295">
        <dgm:presLayoutVars>
          <dgm:chPref val="3"/>
        </dgm:presLayoutVars>
      </dgm:prSet>
      <dgm:spPr/>
    </dgm:pt>
    <dgm:pt modelId="{6459FCB2-77DB-4A18-8981-0CE1B4C955F8}" type="pres">
      <dgm:prSet presAssocID="{836209C8-59B0-4805-83A5-F7C2F808317B}" presName="level3hierChild" presStyleCnt="0"/>
      <dgm:spPr/>
    </dgm:pt>
    <dgm:pt modelId="{785D5E10-EF1F-4A4D-99AB-83E16BD7323E}" type="pres">
      <dgm:prSet presAssocID="{55BB8D6B-65AD-42E3-B411-9760A8ABBA54}" presName="conn2-1" presStyleLbl="parChTrans1D3" presStyleIdx="4" presStyleCnt="5"/>
      <dgm:spPr/>
    </dgm:pt>
    <dgm:pt modelId="{540C806F-7B2E-4893-8BB0-4AA3DEDC3C71}" type="pres">
      <dgm:prSet presAssocID="{55BB8D6B-65AD-42E3-B411-9760A8ABBA54}" presName="connTx" presStyleLbl="parChTrans1D3" presStyleIdx="4" presStyleCnt="5"/>
      <dgm:spPr/>
    </dgm:pt>
    <dgm:pt modelId="{6708F42F-988A-47C6-95D3-F9DCBC0305BB}" type="pres">
      <dgm:prSet presAssocID="{318DF034-4494-4E86-A04A-407F416D8712}" presName="root2" presStyleCnt="0"/>
      <dgm:spPr/>
    </dgm:pt>
    <dgm:pt modelId="{E7555CD1-F44E-4A4C-A1EF-8D63E6913279}" type="pres">
      <dgm:prSet presAssocID="{318DF034-4494-4E86-A04A-407F416D8712}" presName="LevelTwoTextNode" presStyleLbl="node3" presStyleIdx="4" presStyleCnt="5" custScaleX="152295">
        <dgm:presLayoutVars>
          <dgm:chPref val="3"/>
        </dgm:presLayoutVars>
      </dgm:prSet>
      <dgm:spPr/>
    </dgm:pt>
    <dgm:pt modelId="{25197F7A-7BC4-42A8-8DBF-50076E95060C}" type="pres">
      <dgm:prSet presAssocID="{318DF034-4494-4E86-A04A-407F416D8712}" presName="level3hierChild" presStyleCnt="0"/>
      <dgm:spPr/>
    </dgm:pt>
  </dgm:ptLst>
  <dgm:cxnLst>
    <dgm:cxn modelId="{59365D0D-CDB3-40D7-8404-0C7D526E3393}" type="presOf" srcId="{58F2E7E7-3229-4D70-A705-96A54FD070DD}" destId="{63EE3AF2-2D4D-4FA5-BA8A-A67E2FF347DC}" srcOrd="0" destOrd="0" presId="urn:microsoft.com/office/officeart/2005/8/layout/hierarchy2"/>
    <dgm:cxn modelId="{4F3A430F-895E-4693-B732-493EC99BAE52}" type="presOf" srcId="{98B2A212-C651-4B26-91EB-E0A4A7D9867A}" destId="{FB94D128-ACEC-4DBE-8BE8-7AEDC51BCF52}" srcOrd="1" destOrd="0" presId="urn:microsoft.com/office/officeart/2005/8/layout/hierarchy2"/>
    <dgm:cxn modelId="{20D9D70F-5C48-4CB2-BEB5-3045F0DABE00}" srcId="{C006168F-8677-4E64-9381-0CBB65F50697}" destId="{880B0939-B299-4E9C-93C7-B8BEC8A019F1}" srcOrd="0" destOrd="0" parTransId="{741779E9-62F3-48E8-9B4C-965BFB0B4160}" sibTransId="{1CEACB5B-E37B-41BA-A253-4220C9DA902B}"/>
    <dgm:cxn modelId="{4445D510-FE06-4B84-BA80-9B6DA1DC3673}" type="presOf" srcId="{5E0FB778-C4A7-4C2F-9306-48D4E91E685F}" destId="{C837AFAA-F6EF-4A3A-BCF0-70C26DF6BCBD}" srcOrd="0" destOrd="0" presId="urn:microsoft.com/office/officeart/2005/8/layout/hierarchy2"/>
    <dgm:cxn modelId="{94A61812-876B-4042-81EF-574B11470A53}" type="presOf" srcId="{741779E9-62F3-48E8-9B4C-965BFB0B4160}" destId="{778756D4-4023-4EF4-85B9-09873C7958C4}" srcOrd="0" destOrd="0" presId="urn:microsoft.com/office/officeart/2005/8/layout/hierarchy2"/>
    <dgm:cxn modelId="{69C03E1A-4EE1-46FD-B4F7-6448486179C2}" srcId="{5E0FB778-C4A7-4C2F-9306-48D4E91E685F}" destId="{318DF034-4494-4E86-A04A-407F416D8712}" srcOrd="2" destOrd="0" parTransId="{55BB8D6B-65AD-42E3-B411-9760A8ABBA54}" sibTransId="{FE109630-4D2E-4C5A-9F03-3B841CBE45E8}"/>
    <dgm:cxn modelId="{4DB4381F-89FE-46EF-BFE5-B36EF644F914}" srcId="{5E0FB778-C4A7-4C2F-9306-48D4E91E685F}" destId="{836209C8-59B0-4805-83A5-F7C2F808317B}" srcOrd="1" destOrd="0" parTransId="{A0386735-8048-4CED-B086-BA4148C2A0EF}" sibTransId="{21C4FF25-4766-4159-9AA0-A922334B76E6}"/>
    <dgm:cxn modelId="{E10EB728-3A26-4418-AE22-5B490412947C}" type="presOf" srcId="{E9955E11-8E3D-46C7-8B72-9B445C9BC225}" destId="{979C6DC2-CAE1-4568-864F-FE70F9C93679}" srcOrd="1" destOrd="0" presId="urn:microsoft.com/office/officeart/2005/8/layout/hierarchy2"/>
    <dgm:cxn modelId="{742F6A2F-AA69-477A-B6C5-B6961726F316}" srcId="{58F2E7E7-3229-4D70-A705-96A54FD070DD}" destId="{C006168F-8677-4E64-9381-0CBB65F50697}" srcOrd="0" destOrd="0" parTransId="{E2C4E174-9FC9-4F36-A23D-6F842BA61667}" sibTransId="{59D18D52-92CA-45C9-8FAC-4875EBCA06D2}"/>
    <dgm:cxn modelId="{C935CE33-A5C6-442D-AB45-248263F31297}" type="presOf" srcId="{A0386735-8048-4CED-B086-BA4148C2A0EF}" destId="{5B036943-C8DF-41E1-97EE-66CD965A1E88}" srcOrd="1" destOrd="0" presId="urn:microsoft.com/office/officeart/2005/8/layout/hierarchy2"/>
    <dgm:cxn modelId="{F3DE8E56-3399-4F3E-96CC-813E0D04C0B6}" type="presOf" srcId="{55BB8D6B-65AD-42E3-B411-9760A8ABBA54}" destId="{540C806F-7B2E-4893-8BB0-4AA3DEDC3C71}" srcOrd="1" destOrd="0" presId="urn:microsoft.com/office/officeart/2005/8/layout/hierarchy2"/>
    <dgm:cxn modelId="{F1901A57-8C75-47A6-9CBE-C1C9FCCAF384}" type="presOf" srcId="{B8EA7C36-E339-42E2-8C0C-C160AA1DD0DA}" destId="{84984CAD-A68D-4088-B06D-6C0EF896198E}" srcOrd="1" destOrd="0" presId="urn:microsoft.com/office/officeart/2005/8/layout/hierarchy2"/>
    <dgm:cxn modelId="{1D81F67C-0CCB-42D8-B7AF-CB6C3387996C}" srcId="{880B0939-B299-4E9C-93C7-B8BEC8A019F1}" destId="{B7BA9A59-1301-441E-A4A6-8B377707968B}" srcOrd="0" destOrd="0" parTransId="{E9955E11-8E3D-46C7-8B72-9B445C9BC225}" sibTransId="{DAE5AEDE-D8A5-4BDD-9123-24C938940FDE}"/>
    <dgm:cxn modelId="{FE51DD7E-FA2D-4D04-B66E-27B399913B64}" type="presOf" srcId="{880B0939-B299-4E9C-93C7-B8BEC8A019F1}" destId="{454368C7-878F-41E4-AAAF-05EAC3EA8267}" srcOrd="0" destOrd="0" presId="urn:microsoft.com/office/officeart/2005/8/layout/hierarchy2"/>
    <dgm:cxn modelId="{45AA278F-5E82-4B99-81C0-92F898D2EB88}" type="presOf" srcId="{8EDAE6F7-2AEE-459A-B899-D5538D29BFE8}" destId="{F2715ECE-146A-495B-88E6-F99B3BCBB144}" srcOrd="0" destOrd="0" presId="urn:microsoft.com/office/officeart/2005/8/layout/hierarchy2"/>
    <dgm:cxn modelId="{C8EDF28F-E0A6-4230-86B1-9EF79A0B0037}" type="presOf" srcId="{C8C9202D-317B-40EC-8B57-2BF360CF21AA}" destId="{B30AED60-A635-4C5C-BEA1-4230B0282820}" srcOrd="0" destOrd="0" presId="urn:microsoft.com/office/officeart/2005/8/layout/hierarchy2"/>
    <dgm:cxn modelId="{4BD82E99-DFB5-4524-9286-402B10F2C3D8}" type="presOf" srcId="{B8EA7C36-E339-42E2-8C0C-C160AA1DD0DA}" destId="{C8065639-E4F5-4C3E-A5DB-E96DE01A5221}" srcOrd="0" destOrd="0" presId="urn:microsoft.com/office/officeart/2005/8/layout/hierarchy2"/>
    <dgm:cxn modelId="{4993CC9A-45DC-4E61-B2D2-59270EB1DFFF}" type="presOf" srcId="{55BB8D6B-65AD-42E3-B411-9760A8ABBA54}" destId="{785D5E10-EF1F-4A4D-99AB-83E16BD7323E}" srcOrd="0" destOrd="0" presId="urn:microsoft.com/office/officeart/2005/8/layout/hierarchy2"/>
    <dgm:cxn modelId="{F0E0759D-CA17-4AF9-9FB1-67E0705B002F}" type="presOf" srcId="{98B2A212-C651-4B26-91EB-E0A4A7D9867A}" destId="{46B81580-E9A9-4EEF-817F-A8DC5000DAA2}" srcOrd="0" destOrd="0" presId="urn:microsoft.com/office/officeart/2005/8/layout/hierarchy2"/>
    <dgm:cxn modelId="{949911B1-081F-4C64-BC37-A44E36F4B768}" type="presOf" srcId="{89EDEB71-976E-463F-BFCB-D5810DCD8577}" destId="{89ADBD2E-027E-4476-A700-FCD382C87021}" srcOrd="0" destOrd="0" presId="urn:microsoft.com/office/officeart/2005/8/layout/hierarchy2"/>
    <dgm:cxn modelId="{7D6949BA-7D98-4A07-A168-3B1ED4DC59D5}" type="presOf" srcId="{A0386735-8048-4CED-B086-BA4148C2A0EF}" destId="{5DC628F2-F62F-499D-976C-AE4AEE6F7B84}" srcOrd="0" destOrd="0" presId="urn:microsoft.com/office/officeart/2005/8/layout/hierarchy2"/>
    <dgm:cxn modelId="{079C71BC-1BC2-4E08-AFB6-76C831B1EEB5}" type="presOf" srcId="{8EDAE6F7-2AEE-459A-B899-D5538D29BFE8}" destId="{45AE0916-02DB-4376-AD39-1A2940D4E5E9}" srcOrd="1" destOrd="0" presId="urn:microsoft.com/office/officeart/2005/8/layout/hierarchy2"/>
    <dgm:cxn modelId="{1D961CBD-2BCB-4A1A-83B2-D63BBB3B858B}" srcId="{C006168F-8677-4E64-9381-0CBB65F50697}" destId="{5E0FB778-C4A7-4C2F-9306-48D4E91E685F}" srcOrd="1" destOrd="0" parTransId="{98B2A212-C651-4B26-91EB-E0A4A7D9867A}" sibTransId="{F5CD19DF-B324-4D52-B543-4CEC120816DA}"/>
    <dgm:cxn modelId="{CF2150C0-EC7F-4527-89DF-5DA14A831987}" type="presOf" srcId="{741779E9-62F3-48E8-9B4C-965BFB0B4160}" destId="{0C18223C-2AE0-4740-B8F8-D8562BE58B85}" srcOrd="1" destOrd="0" presId="urn:microsoft.com/office/officeart/2005/8/layout/hierarchy2"/>
    <dgm:cxn modelId="{AA12BFC0-752E-4594-9C4A-09611AC8B0E3}" type="presOf" srcId="{836209C8-59B0-4805-83A5-F7C2F808317B}" destId="{7C0C4832-507B-4C10-84DA-950D8ADFE553}" srcOrd="0" destOrd="0" presId="urn:microsoft.com/office/officeart/2005/8/layout/hierarchy2"/>
    <dgm:cxn modelId="{908A39C1-969E-4711-B208-24F473B90C78}" type="presOf" srcId="{C006168F-8677-4E64-9381-0CBB65F50697}" destId="{0F3D6555-F3A4-43B3-9DF0-C5A05A09BB92}" srcOrd="0" destOrd="0" presId="urn:microsoft.com/office/officeart/2005/8/layout/hierarchy2"/>
    <dgm:cxn modelId="{3C2CC3D3-4FB6-44B1-822F-9ADD204EA26A}" srcId="{5E0FB778-C4A7-4C2F-9306-48D4E91E685F}" destId="{C8C9202D-317B-40EC-8B57-2BF360CF21AA}" srcOrd="0" destOrd="0" parTransId="{8EDAE6F7-2AEE-459A-B899-D5538D29BFE8}" sibTransId="{169A6D26-C55C-41F9-9317-629727F1B51A}"/>
    <dgm:cxn modelId="{195829E8-1583-4656-A2C0-E7BE6E08EB95}" type="presOf" srcId="{B7BA9A59-1301-441E-A4A6-8B377707968B}" destId="{628BB0EC-11E3-4154-8B2C-78E2267006D6}" srcOrd="0" destOrd="0" presId="urn:microsoft.com/office/officeart/2005/8/layout/hierarchy2"/>
    <dgm:cxn modelId="{BD0D1FEE-2435-45A4-AD38-508D0250F2CA}" srcId="{880B0939-B299-4E9C-93C7-B8BEC8A019F1}" destId="{89EDEB71-976E-463F-BFCB-D5810DCD8577}" srcOrd="1" destOrd="0" parTransId="{B8EA7C36-E339-42E2-8C0C-C160AA1DD0DA}" sibTransId="{4286BC14-E974-4623-96E7-F27832E3BF9F}"/>
    <dgm:cxn modelId="{BC255EEE-6B45-4155-8C52-3AC690FEFCED}" type="presOf" srcId="{E9955E11-8E3D-46C7-8B72-9B445C9BC225}" destId="{F498E50B-39D2-4872-A001-6F61C3873AE7}" srcOrd="0" destOrd="0" presId="urn:microsoft.com/office/officeart/2005/8/layout/hierarchy2"/>
    <dgm:cxn modelId="{09DBFAFA-CCDD-42B1-B35A-41BC3940D855}" type="presOf" srcId="{318DF034-4494-4E86-A04A-407F416D8712}" destId="{E7555CD1-F44E-4A4C-A1EF-8D63E6913279}" srcOrd="0" destOrd="0" presId="urn:microsoft.com/office/officeart/2005/8/layout/hierarchy2"/>
    <dgm:cxn modelId="{EAE197C5-88E4-48E8-AE64-22C976A084FF}" type="presParOf" srcId="{63EE3AF2-2D4D-4FA5-BA8A-A67E2FF347DC}" destId="{5046E551-8496-440A-B0BA-B548E96E6D1B}" srcOrd="0" destOrd="0" presId="urn:microsoft.com/office/officeart/2005/8/layout/hierarchy2"/>
    <dgm:cxn modelId="{6D016862-B2E4-4680-97CF-9411C5037363}" type="presParOf" srcId="{5046E551-8496-440A-B0BA-B548E96E6D1B}" destId="{0F3D6555-F3A4-43B3-9DF0-C5A05A09BB92}" srcOrd="0" destOrd="0" presId="urn:microsoft.com/office/officeart/2005/8/layout/hierarchy2"/>
    <dgm:cxn modelId="{5E8031AF-251A-40A8-B304-809BBB5F89AC}" type="presParOf" srcId="{5046E551-8496-440A-B0BA-B548E96E6D1B}" destId="{5C6923D6-518C-4C3F-920B-BA10A0DB6FDC}" srcOrd="1" destOrd="0" presId="urn:microsoft.com/office/officeart/2005/8/layout/hierarchy2"/>
    <dgm:cxn modelId="{702D90AA-A42A-4E44-BB0F-5C4ECE0C4407}" type="presParOf" srcId="{5C6923D6-518C-4C3F-920B-BA10A0DB6FDC}" destId="{778756D4-4023-4EF4-85B9-09873C7958C4}" srcOrd="0" destOrd="0" presId="urn:microsoft.com/office/officeart/2005/8/layout/hierarchy2"/>
    <dgm:cxn modelId="{D109E50D-8D49-4EA1-B076-6E63CFEFFDC3}" type="presParOf" srcId="{778756D4-4023-4EF4-85B9-09873C7958C4}" destId="{0C18223C-2AE0-4740-B8F8-D8562BE58B85}" srcOrd="0" destOrd="0" presId="urn:microsoft.com/office/officeart/2005/8/layout/hierarchy2"/>
    <dgm:cxn modelId="{D71FEDDC-9AC5-4464-B6E3-D54E1D63F825}" type="presParOf" srcId="{5C6923D6-518C-4C3F-920B-BA10A0DB6FDC}" destId="{9AAEA646-8BB1-4156-AD71-120B049F86C8}" srcOrd="1" destOrd="0" presId="urn:microsoft.com/office/officeart/2005/8/layout/hierarchy2"/>
    <dgm:cxn modelId="{F1813E14-9AB4-41C2-888F-9E97EDDF5DBA}" type="presParOf" srcId="{9AAEA646-8BB1-4156-AD71-120B049F86C8}" destId="{454368C7-878F-41E4-AAAF-05EAC3EA8267}" srcOrd="0" destOrd="0" presId="urn:microsoft.com/office/officeart/2005/8/layout/hierarchy2"/>
    <dgm:cxn modelId="{7731A390-5DFF-482E-B601-73079C9686D7}" type="presParOf" srcId="{9AAEA646-8BB1-4156-AD71-120B049F86C8}" destId="{B18961F5-49EB-4608-9529-C814DA8F00CC}" srcOrd="1" destOrd="0" presId="urn:microsoft.com/office/officeart/2005/8/layout/hierarchy2"/>
    <dgm:cxn modelId="{D415E095-83A6-440D-9489-948BD4F66740}" type="presParOf" srcId="{B18961F5-49EB-4608-9529-C814DA8F00CC}" destId="{F498E50B-39D2-4872-A001-6F61C3873AE7}" srcOrd="0" destOrd="0" presId="urn:microsoft.com/office/officeart/2005/8/layout/hierarchy2"/>
    <dgm:cxn modelId="{5BF59165-2BC3-4FDF-AFF8-61930BCCFD99}" type="presParOf" srcId="{F498E50B-39D2-4872-A001-6F61C3873AE7}" destId="{979C6DC2-CAE1-4568-864F-FE70F9C93679}" srcOrd="0" destOrd="0" presId="urn:microsoft.com/office/officeart/2005/8/layout/hierarchy2"/>
    <dgm:cxn modelId="{63C66D5C-3580-44E8-9C85-50B8C3B364A5}" type="presParOf" srcId="{B18961F5-49EB-4608-9529-C814DA8F00CC}" destId="{9019C4DF-F4B8-451C-BA25-A839BB44B392}" srcOrd="1" destOrd="0" presId="urn:microsoft.com/office/officeart/2005/8/layout/hierarchy2"/>
    <dgm:cxn modelId="{5BB45657-F848-496B-AD76-2EE28D4515E3}" type="presParOf" srcId="{9019C4DF-F4B8-451C-BA25-A839BB44B392}" destId="{628BB0EC-11E3-4154-8B2C-78E2267006D6}" srcOrd="0" destOrd="0" presId="urn:microsoft.com/office/officeart/2005/8/layout/hierarchy2"/>
    <dgm:cxn modelId="{32C9F36B-CD45-4EBF-9C10-029FDFD9E57B}" type="presParOf" srcId="{9019C4DF-F4B8-451C-BA25-A839BB44B392}" destId="{2758273B-18F2-4E25-8C03-53C448C5229C}" srcOrd="1" destOrd="0" presId="urn:microsoft.com/office/officeart/2005/8/layout/hierarchy2"/>
    <dgm:cxn modelId="{C898C0CB-5AC6-4420-9879-6FC7132617D2}" type="presParOf" srcId="{B18961F5-49EB-4608-9529-C814DA8F00CC}" destId="{C8065639-E4F5-4C3E-A5DB-E96DE01A5221}" srcOrd="2" destOrd="0" presId="urn:microsoft.com/office/officeart/2005/8/layout/hierarchy2"/>
    <dgm:cxn modelId="{413DDD8E-81AE-40A3-83A0-FAAC0B143A72}" type="presParOf" srcId="{C8065639-E4F5-4C3E-A5DB-E96DE01A5221}" destId="{84984CAD-A68D-4088-B06D-6C0EF896198E}" srcOrd="0" destOrd="0" presId="urn:microsoft.com/office/officeart/2005/8/layout/hierarchy2"/>
    <dgm:cxn modelId="{54D225ED-AA17-4572-865E-5DB0DBF398D2}" type="presParOf" srcId="{B18961F5-49EB-4608-9529-C814DA8F00CC}" destId="{E1EAB1C5-CCD0-4CB6-935A-6286A04FA94B}" srcOrd="3" destOrd="0" presId="urn:microsoft.com/office/officeart/2005/8/layout/hierarchy2"/>
    <dgm:cxn modelId="{BA00C0B8-2AF9-41A5-8902-9F02415B7C92}" type="presParOf" srcId="{E1EAB1C5-CCD0-4CB6-935A-6286A04FA94B}" destId="{89ADBD2E-027E-4476-A700-FCD382C87021}" srcOrd="0" destOrd="0" presId="urn:microsoft.com/office/officeart/2005/8/layout/hierarchy2"/>
    <dgm:cxn modelId="{9200ABFC-E6B6-4BA7-989F-A617522AC947}" type="presParOf" srcId="{E1EAB1C5-CCD0-4CB6-935A-6286A04FA94B}" destId="{3E861DBC-5E62-4440-AF81-66A9DAE8C29B}" srcOrd="1" destOrd="0" presId="urn:microsoft.com/office/officeart/2005/8/layout/hierarchy2"/>
    <dgm:cxn modelId="{726C49F1-3A80-4F23-8577-C507F62D5DCB}" type="presParOf" srcId="{5C6923D6-518C-4C3F-920B-BA10A0DB6FDC}" destId="{46B81580-E9A9-4EEF-817F-A8DC5000DAA2}" srcOrd="2" destOrd="0" presId="urn:microsoft.com/office/officeart/2005/8/layout/hierarchy2"/>
    <dgm:cxn modelId="{F0324BDC-166A-42D3-AEA6-46D46EDDF70A}" type="presParOf" srcId="{46B81580-E9A9-4EEF-817F-A8DC5000DAA2}" destId="{FB94D128-ACEC-4DBE-8BE8-7AEDC51BCF52}" srcOrd="0" destOrd="0" presId="urn:microsoft.com/office/officeart/2005/8/layout/hierarchy2"/>
    <dgm:cxn modelId="{7E90CDD5-1447-4FE7-A8C8-E54921C51518}" type="presParOf" srcId="{5C6923D6-518C-4C3F-920B-BA10A0DB6FDC}" destId="{605F7839-090C-4F1B-B4DD-067FF50A428D}" srcOrd="3" destOrd="0" presId="urn:microsoft.com/office/officeart/2005/8/layout/hierarchy2"/>
    <dgm:cxn modelId="{3224D723-4CB9-4C6B-A0DE-95C888ABDBF9}" type="presParOf" srcId="{605F7839-090C-4F1B-B4DD-067FF50A428D}" destId="{C837AFAA-F6EF-4A3A-BCF0-70C26DF6BCBD}" srcOrd="0" destOrd="0" presId="urn:microsoft.com/office/officeart/2005/8/layout/hierarchy2"/>
    <dgm:cxn modelId="{B27880BE-9FDB-4DF4-AF58-6286D2F70E45}" type="presParOf" srcId="{605F7839-090C-4F1B-B4DD-067FF50A428D}" destId="{C202C53B-0AED-494C-8AFA-E67FD10E4C6B}" srcOrd="1" destOrd="0" presId="urn:microsoft.com/office/officeart/2005/8/layout/hierarchy2"/>
    <dgm:cxn modelId="{90452A84-9CBD-474D-8C5D-1F48C7AF21D1}" type="presParOf" srcId="{C202C53B-0AED-494C-8AFA-E67FD10E4C6B}" destId="{F2715ECE-146A-495B-88E6-F99B3BCBB144}" srcOrd="0" destOrd="0" presId="urn:microsoft.com/office/officeart/2005/8/layout/hierarchy2"/>
    <dgm:cxn modelId="{15D4A46B-F548-4A6D-987F-8A44EBDE4201}" type="presParOf" srcId="{F2715ECE-146A-495B-88E6-F99B3BCBB144}" destId="{45AE0916-02DB-4376-AD39-1A2940D4E5E9}" srcOrd="0" destOrd="0" presId="urn:microsoft.com/office/officeart/2005/8/layout/hierarchy2"/>
    <dgm:cxn modelId="{D066FEAF-2C82-4CE6-8207-41E65029159D}" type="presParOf" srcId="{C202C53B-0AED-494C-8AFA-E67FD10E4C6B}" destId="{6B833DDA-79FF-4110-A210-FDCA0D862E91}" srcOrd="1" destOrd="0" presId="urn:microsoft.com/office/officeart/2005/8/layout/hierarchy2"/>
    <dgm:cxn modelId="{A11D166E-7F94-40D5-9DE7-C968A0BAC7DF}" type="presParOf" srcId="{6B833DDA-79FF-4110-A210-FDCA0D862E91}" destId="{B30AED60-A635-4C5C-BEA1-4230B0282820}" srcOrd="0" destOrd="0" presId="urn:microsoft.com/office/officeart/2005/8/layout/hierarchy2"/>
    <dgm:cxn modelId="{1885A296-D0ED-4C67-A442-1D4751A7D01D}" type="presParOf" srcId="{6B833DDA-79FF-4110-A210-FDCA0D862E91}" destId="{00AA2F49-AAED-434F-9146-FEDD87B90399}" srcOrd="1" destOrd="0" presId="urn:microsoft.com/office/officeart/2005/8/layout/hierarchy2"/>
    <dgm:cxn modelId="{7835AC5D-549E-40C6-8578-70D0F68CC659}" type="presParOf" srcId="{C202C53B-0AED-494C-8AFA-E67FD10E4C6B}" destId="{5DC628F2-F62F-499D-976C-AE4AEE6F7B84}" srcOrd="2" destOrd="0" presId="urn:microsoft.com/office/officeart/2005/8/layout/hierarchy2"/>
    <dgm:cxn modelId="{DFD2BE5C-2E14-4396-A02F-D3F359503CB0}" type="presParOf" srcId="{5DC628F2-F62F-499D-976C-AE4AEE6F7B84}" destId="{5B036943-C8DF-41E1-97EE-66CD965A1E88}" srcOrd="0" destOrd="0" presId="urn:microsoft.com/office/officeart/2005/8/layout/hierarchy2"/>
    <dgm:cxn modelId="{2D8991B7-C3D3-4EF5-A261-D494C7D815B6}" type="presParOf" srcId="{C202C53B-0AED-494C-8AFA-E67FD10E4C6B}" destId="{7EAFAA00-23E7-49FA-B4B6-582EF9E88E7F}" srcOrd="3" destOrd="0" presId="urn:microsoft.com/office/officeart/2005/8/layout/hierarchy2"/>
    <dgm:cxn modelId="{3D731D1B-82A6-4A4F-BF90-E3E1A45D60EC}" type="presParOf" srcId="{7EAFAA00-23E7-49FA-B4B6-582EF9E88E7F}" destId="{7C0C4832-507B-4C10-84DA-950D8ADFE553}" srcOrd="0" destOrd="0" presId="urn:microsoft.com/office/officeart/2005/8/layout/hierarchy2"/>
    <dgm:cxn modelId="{24F92B84-2852-4A96-A662-52C728A5C309}" type="presParOf" srcId="{7EAFAA00-23E7-49FA-B4B6-582EF9E88E7F}" destId="{6459FCB2-77DB-4A18-8981-0CE1B4C955F8}" srcOrd="1" destOrd="0" presId="urn:microsoft.com/office/officeart/2005/8/layout/hierarchy2"/>
    <dgm:cxn modelId="{EAA2DCAC-329A-447E-A647-47EAE896A276}" type="presParOf" srcId="{C202C53B-0AED-494C-8AFA-E67FD10E4C6B}" destId="{785D5E10-EF1F-4A4D-99AB-83E16BD7323E}" srcOrd="4" destOrd="0" presId="urn:microsoft.com/office/officeart/2005/8/layout/hierarchy2"/>
    <dgm:cxn modelId="{417CB7A8-4A14-4726-B781-3C9AD56C7179}" type="presParOf" srcId="{785D5E10-EF1F-4A4D-99AB-83E16BD7323E}" destId="{540C806F-7B2E-4893-8BB0-4AA3DEDC3C71}" srcOrd="0" destOrd="0" presId="urn:microsoft.com/office/officeart/2005/8/layout/hierarchy2"/>
    <dgm:cxn modelId="{6D99A5CD-FD15-41BB-A4CC-EBB2DC160BE3}" type="presParOf" srcId="{C202C53B-0AED-494C-8AFA-E67FD10E4C6B}" destId="{6708F42F-988A-47C6-95D3-F9DCBC0305BB}" srcOrd="5" destOrd="0" presId="urn:microsoft.com/office/officeart/2005/8/layout/hierarchy2"/>
    <dgm:cxn modelId="{FD1EE280-7389-4F17-A235-03C6CC87E222}" type="presParOf" srcId="{6708F42F-988A-47C6-95D3-F9DCBC0305BB}" destId="{E7555CD1-F44E-4A4C-A1EF-8D63E6913279}" srcOrd="0" destOrd="0" presId="urn:microsoft.com/office/officeart/2005/8/layout/hierarchy2"/>
    <dgm:cxn modelId="{64DDD1C0-32A4-46A1-836B-476404EBFF20}" type="presParOf" srcId="{6708F42F-988A-47C6-95D3-F9DCBC0305BB}" destId="{25197F7A-7BC4-42A8-8DBF-50076E950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418C9-B6C2-43F2-A33A-2090705D022C}">
      <dsp:nvSpPr>
        <dsp:cNvPr id="0" name=""/>
        <dsp:cNvSpPr/>
      </dsp:nvSpPr>
      <dsp:spPr>
        <a:xfrm rot="16200000">
          <a:off x="3154" y="536"/>
          <a:ext cx="4678877" cy="4678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Seller</a:t>
          </a:r>
        </a:p>
      </dsp:txBody>
      <dsp:txXfrm rot="5400000">
        <a:off x="3155" y="1170254"/>
        <a:ext cx="3860074" cy="2339439"/>
      </dsp:txXfrm>
    </dsp:sp>
    <dsp:sp modelId="{3AC998E6-75F9-4AE4-BE96-1B56207356EE}">
      <dsp:nvSpPr>
        <dsp:cNvPr id="0" name=""/>
        <dsp:cNvSpPr/>
      </dsp:nvSpPr>
      <dsp:spPr>
        <a:xfrm rot="5400000">
          <a:off x="6890842" y="536"/>
          <a:ext cx="4678877" cy="4678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Buyer</a:t>
          </a:r>
        </a:p>
      </dsp:txBody>
      <dsp:txXfrm rot="-5400000">
        <a:off x="7709646" y="1170255"/>
        <a:ext cx="3860074" cy="233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418C9-B6C2-43F2-A33A-2090705D022C}">
      <dsp:nvSpPr>
        <dsp:cNvPr id="0" name=""/>
        <dsp:cNvSpPr/>
      </dsp:nvSpPr>
      <dsp:spPr>
        <a:xfrm rot="16200000">
          <a:off x="3154" y="536"/>
          <a:ext cx="4678877" cy="4678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Seller</a:t>
          </a:r>
        </a:p>
      </dsp:txBody>
      <dsp:txXfrm rot="5400000">
        <a:off x="3155" y="1170254"/>
        <a:ext cx="3860074" cy="2339439"/>
      </dsp:txXfrm>
    </dsp:sp>
    <dsp:sp modelId="{3AC998E6-75F9-4AE4-BE96-1B56207356EE}">
      <dsp:nvSpPr>
        <dsp:cNvPr id="0" name=""/>
        <dsp:cNvSpPr/>
      </dsp:nvSpPr>
      <dsp:spPr>
        <a:xfrm rot="5400000">
          <a:off x="6890842" y="536"/>
          <a:ext cx="4678877" cy="4678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Buyer</a:t>
          </a:r>
        </a:p>
      </dsp:txBody>
      <dsp:txXfrm rot="-5400000">
        <a:off x="7709646" y="1170255"/>
        <a:ext cx="3860074" cy="233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BBA3-C875-4DBC-8830-BBE7B20FB17C}">
      <dsp:nvSpPr>
        <dsp:cNvPr id="0" name=""/>
        <dsp:cNvSpPr/>
      </dsp:nvSpPr>
      <dsp:spPr>
        <a:xfrm>
          <a:off x="4170" y="110118"/>
          <a:ext cx="2507943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Service</a:t>
          </a:r>
        </a:p>
      </dsp:txBody>
      <dsp:txXfrm>
        <a:off x="4170" y="110118"/>
        <a:ext cx="2507943" cy="432000"/>
      </dsp:txXfrm>
    </dsp:sp>
    <dsp:sp modelId="{541F88CD-3759-491E-9005-78659D1B617A}">
      <dsp:nvSpPr>
        <dsp:cNvPr id="0" name=""/>
        <dsp:cNvSpPr/>
      </dsp:nvSpPr>
      <dsp:spPr>
        <a:xfrm>
          <a:off x="4170" y="542118"/>
          <a:ext cx="2507943" cy="38292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Creativity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Explore the human condition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Theatre for social change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Entertain and enthrall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Stimulate intellect and emotion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Connection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</dsp:txBody>
      <dsp:txXfrm>
        <a:off x="4170" y="542118"/>
        <a:ext cx="2507943" cy="3829275"/>
      </dsp:txXfrm>
    </dsp:sp>
    <dsp:sp modelId="{A4C46863-3DF3-46AF-8402-0B5E037F5E76}">
      <dsp:nvSpPr>
        <dsp:cNvPr id="0" name=""/>
        <dsp:cNvSpPr/>
      </dsp:nvSpPr>
      <dsp:spPr>
        <a:xfrm>
          <a:off x="2863225" y="110118"/>
          <a:ext cx="2507943" cy="432000"/>
        </a:xfrm>
        <a:prstGeom prst="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25400" cap="flat" cmpd="sng" algn="ctr">
          <a:solidFill>
            <a:schemeClr val="accent2">
              <a:hueOff val="-629465"/>
              <a:satOff val="11712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Cost structures</a:t>
          </a:r>
        </a:p>
      </dsp:txBody>
      <dsp:txXfrm>
        <a:off x="2863225" y="110118"/>
        <a:ext cx="2507943" cy="432000"/>
      </dsp:txXfrm>
    </dsp:sp>
    <dsp:sp modelId="{A8D844EC-E938-48FA-AD88-EB8202003E1B}">
      <dsp:nvSpPr>
        <dsp:cNvPr id="0" name=""/>
        <dsp:cNvSpPr/>
      </dsp:nvSpPr>
      <dsp:spPr>
        <a:xfrm>
          <a:off x="2863225" y="542118"/>
          <a:ext cx="2507943" cy="3829275"/>
        </a:xfrm>
        <a:prstGeom prst="rect">
          <a:avLst/>
        </a:prstGeom>
        <a:solidFill>
          <a:schemeClr val="accent2">
            <a:tint val="40000"/>
            <a:alpha val="90000"/>
            <a:hueOff val="-1018175"/>
            <a:satOff val="17968"/>
            <a:lumOff val="13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18175"/>
              <a:satOff val="17968"/>
              <a:lumOff val="1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Human Resources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Playwrights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Artistic directors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Makers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Puppeteers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Actors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Composers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Musicians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Stage crew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Design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Lights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Sound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</dsp:txBody>
      <dsp:txXfrm>
        <a:off x="2863225" y="542118"/>
        <a:ext cx="2507943" cy="3829275"/>
      </dsp:txXfrm>
    </dsp:sp>
    <dsp:sp modelId="{57B33585-FFB2-4953-9C26-809CEE392034}">
      <dsp:nvSpPr>
        <dsp:cNvPr id="0" name=""/>
        <dsp:cNvSpPr/>
      </dsp:nvSpPr>
      <dsp:spPr>
        <a:xfrm>
          <a:off x="5722281" y="110118"/>
          <a:ext cx="2507943" cy="432000"/>
        </a:xfrm>
        <a:prstGeom prst="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25400" cap="flat" cmpd="sng" algn="ctr">
          <a:solidFill>
            <a:schemeClr val="accent2">
              <a:hueOff val="-1258930"/>
              <a:satOff val="2342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Revenue</a:t>
          </a:r>
        </a:p>
      </dsp:txBody>
      <dsp:txXfrm>
        <a:off x="5722281" y="110118"/>
        <a:ext cx="2507943" cy="432000"/>
      </dsp:txXfrm>
    </dsp:sp>
    <dsp:sp modelId="{24276051-DE82-4FF9-8498-DB23207E9591}">
      <dsp:nvSpPr>
        <dsp:cNvPr id="0" name=""/>
        <dsp:cNvSpPr/>
      </dsp:nvSpPr>
      <dsp:spPr>
        <a:xfrm>
          <a:off x="5722281" y="542118"/>
          <a:ext cx="2507943" cy="3829275"/>
        </a:xfrm>
        <a:prstGeom prst="rect">
          <a:avLst/>
        </a:prstGeom>
        <a:solidFill>
          <a:schemeClr val="accent2">
            <a:tint val="40000"/>
            <a:alpha val="90000"/>
            <a:hueOff val="-2036351"/>
            <a:satOff val="35937"/>
            <a:lumOff val="267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36351"/>
              <a:satOff val="35937"/>
              <a:lumOff val="2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Patronage (public funders; corporate sponsors; private donors),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Performance Fees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Publishing</a:t>
          </a:r>
        </a:p>
      </dsp:txBody>
      <dsp:txXfrm>
        <a:off x="5722281" y="542118"/>
        <a:ext cx="2507943" cy="3829275"/>
      </dsp:txXfrm>
    </dsp:sp>
    <dsp:sp modelId="{20605A04-0C17-47E3-A5F4-7CCD0682C767}">
      <dsp:nvSpPr>
        <dsp:cNvPr id="0" name=""/>
        <dsp:cNvSpPr/>
      </dsp:nvSpPr>
      <dsp:spPr>
        <a:xfrm>
          <a:off x="8581336" y="110118"/>
          <a:ext cx="2507943" cy="432000"/>
        </a:xfrm>
        <a:prstGeom prst="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Value created</a:t>
          </a:r>
        </a:p>
      </dsp:txBody>
      <dsp:txXfrm>
        <a:off x="8581336" y="110118"/>
        <a:ext cx="2507943" cy="432000"/>
      </dsp:txXfrm>
    </dsp:sp>
    <dsp:sp modelId="{F0DC38F6-369F-4323-A85B-0B7FD0E52581}">
      <dsp:nvSpPr>
        <dsp:cNvPr id="0" name=""/>
        <dsp:cNvSpPr/>
      </dsp:nvSpPr>
      <dsp:spPr>
        <a:xfrm>
          <a:off x="8581336" y="542118"/>
          <a:ext cx="2507943" cy="3829275"/>
        </a:xfrm>
        <a:prstGeom prst="rect">
          <a:avLst/>
        </a:prstGeom>
        <a:solidFill>
          <a:schemeClr val="accent2">
            <a:tint val="40000"/>
            <a:alpha val="90000"/>
            <a:hueOff val="-3054526"/>
            <a:satOff val="53905"/>
            <a:lumOff val="40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Financial impacts- economic activity in value chain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Staff salaries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Union scale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Artist fees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Agent commissions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 err="1"/>
            <a:t>Rightsholder</a:t>
          </a:r>
          <a:r>
            <a:rPr lang="en-CA" sz="1500" b="1" kern="1200" dirty="0"/>
            <a:t> compensation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Cultural, social and other impacts for audiences and community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</dsp:txBody>
      <dsp:txXfrm>
        <a:off x="8581336" y="542118"/>
        <a:ext cx="2507943" cy="3829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BBA3-C875-4DBC-8830-BBE7B20FB17C}">
      <dsp:nvSpPr>
        <dsp:cNvPr id="0" name=""/>
        <dsp:cNvSpPr/>
      </dsp:nvSpPr>
      <dsp:spPr>
        <a:xfrm>
          <a:off x="4170" y="69213"/>
          <a:ext cx="2507943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Service</a:t>
          </a:r>
        </a:p>
      </dsp:txBody>
      <dsp:txXfrm>
        <a:off x="4170" y="69213"/>
        <a:ext cx="2507943" cy="489600"/>
      </dsp:txXfrm>
    </dsp:sp>
    <dsp:sp modelId="{541F88CD-3759-491E-9005-78659D1B617A}">
      <dsp:nvSpPr>
        <dsp:cNvPr id="0" name=""/>
        <dsp:cNvSpPr/>
      </dsp:nvSpPr>
      <dsp:spPr>
        <a:xfrm>
          <a:off x="4170" y="558813"/>
          <a:ext cx="2507943" cy="38534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Live performance presented on a stage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Connect art and audience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Presenter is the distribution platform for live arts</a:t>
          </a:r>
        </a:p>
      </dsp:txBody>
      <dsp:txXfrm>
        <a:off x="4170" y="558813"/>
        <a:ext cx="2507943" cy="3853485"/>
      </dsp:txXfrm>
    </dsp:sp>
    <dsp:sp modelId="{A4C46863-3DF3-46AF-8402-0B5E037F5E76}">
      <dsp:nvSpPr>
        <dsp:cNvPr id="0" name=""/>
        <dsp:cNvSpPr/>
      </dsp:nvSpPr>
      <dsp:spPr>
        <a:xfrm>
          <a:off x="2863225" y="69213"/>
          <a:ext cx="2507943" cy="489600"/>
        </a:xfrm>
        <a:prstGeom prst="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25400" cap="flat" cmpd="sng" algn="ctr">
          <a:solidFill>
            <a:schemeClr val="accent2">
              <a:hueOff val="-629465"/>
              <a:satOff val="11712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Cost structures</a:t>
          </a:r>
        </a:p>
      </dsp:txBody>
      <dsp:txXfrm>
        <a:off x="2863225" y="69213"/>
        <a:ext cx="2507943" cy="489600"/>
      </dsp:txXfrm>
    </dsp:sp>
    <dsp:sp modelId="{A8D844EC-E938-48FA-AD88-EB8202003E1B}">
      <dsp:nvSpPr>
        <dsp:cNvPr id="0" name=""/>
        <dsp:cNvSpPr/>
      </dsp:nvSpPr>
      <dsp:spPr>
        <a:xfrm>
          <a:off x="2863225" y="558813"/>
          <a:ext cx="2507943" cy="3853485"/>
        </a:xfrm>
        <a:prstGeom prst="rect">
          <a:avLst/>
        </a:prstGeom>
        <a:solidFill>
          <a:schemeClr val="accent2">
            <a:tint val="40000"/>
            <a:alpha val="90000"/>
            <a:hueOff val="-1018175"/>
            <a:satOff val="17968"/>
            <a:lumOff val="13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18175"/>
              <a:satOff val="17968"/>
              <a:lumOff val="1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Infrastructure heavy for presenters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Union stage staff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 err="1"/>
            <a:t>Rightsholders</a:t>
          </a:r>
          <a:endParaRPr lang="en-CA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Uses volunteers for critical functions to make up lack of labour productivity gains</a:t>
          </a:r>
        </a:p>
      </dsp:txBody>
      <dsp:txXfrm>
        <a:off x="2863225" y="558813"/>
        <a:ext cx="2507943" cy="3853485"/>
      </dsp:txXfrm>
    </dsp:sp>
    <dsp:sp modelId="{57B33585-FFB2-4953-9C26-809CEE392034}">
      <dsp:nvSpPr>
        <dsp:cNvPr id="0" name=""/>
        <dsp:cNvSpPr/>
      </dsp:nvSpPr>
      <dsp:spPr>
        <a:xfrm>
          <a:off x="5722281" y="69213"/>
          <a:ext cx="2507943" cy="489600"/>
        </a:xfrm>
        <a:prstGeom prst="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25400" cap="flat" cmpd="sng" algn="ctr">
          <a:solidFill>
            <a:schemeClr val="accent2">
              <a:hueOff val="-1258930"/>
              <a:satOff val="2342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Revenue</a:t>
          </a:r>
        </a:p>
      </dsp:txBody>
      <dsp:txXfrm>
        <a:off x="5722281" y="69213"/>
        <a:ext cx="2507943" cy="489600"/>
      </dsp:txXfrm>
    </dsp:sp>
    <dsp:sp modelId="{24276051-DE82-4FF9-8498-DB23207E9591}">
      <dsp:nvSpPr>
        <dsp:cNvPr id="0" name=""/>
        <dsp:cNvSpPr/>
      </dsp:nvSpPr>
      <dsp:spPr>
        <a:xfrm>
          <a:off x="5722281" y="558813"/>
          <a:ext cx="2507943" cy="3853485"/>
        </a:xfrm>
        <a:prstGeom prst="rect">
          <a:avLst/>
        </a:prstGeom>
        <a:solidFill>
          <a:schemeClr val="accent2">
            <a:tint val="40000"/>
            <a:alpha val="90000"/>
            <a:hueOff val="-2036351"/>
            <a:satOff val="35937"/>
            <a:lumOff val="267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36351"/>
              <a:satOff val="35937"/>
              <a:lumOff val="2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Patronage (public funders; corporate sponsors; private donors),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ticket sales,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school shows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other services (commercial parking operations; rentals; non-arts-rentals, e.g. weddings, conferences)</a:t>
          </a:r>
        </a:p>
      </dsp:txBody>
      <dsp:txXfrm>
        <a:off x="5722281" y="558813"/>
        <a:ext cx="2507943" cy="3853485"/>
      </dsp:txXfrm>
    </dsp:sp>
    <dsp:sp modelId="{20605A04-0C17-47E3-A5F4-7CCD0682C767}">
      <dsp:nvSpPr>
        <dsp:cNvPr id="0" name=""/>
        <dsp:cNvSpPr/>
      </dsp:nvSpPr>
      <dsp:spPr>
        <a:xfrm>
          <a:off x="8581336" y="69213"/>
          <a:ext cx="2507943" cy="489600"/>
        </a:xfrm>
        <a:prstGeom prst="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Value created</a:t>
          </a:r>
        </a:p>
      </dsp:txBody>
      <dsp:txXfrm>
        <a:off x="8581336" y="69213"/>
        <a:ext cx="2507943" cy="489600"/>
      </dsp:txXfrm>
    </dsp:sp>
    <dsp:sp modelId="{F0DC38F6-369F-4323-A85B-0B7FD0E52581}">
      <dsp:nvSpPr>
        <dsp:cNvPr id="0" name=""/>
        <dsp:cNvSpPr/>
      </dsp:nvSpPr>
      <dsp:spPr>
        <a:xfrm>
          <a:off x="8581336" y="558813"/>
          <a:ext cx="2507943" cy="3853485"/>
        </a:xfrm>
        <a:prstGeom prst="rect">
          <a:avLst/>
        </a:prstGeom>
        <a:solidFill>
          <a:schemeClr val="accent2">
            <a:tint val="40000"/>
            <a:alpha val="90000"/>
            <a:hueOff val="-3054526"/>
            <a:satOff val="53905"/>
            <a:lumOff val="40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Financial impacts- economic activity in value chain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Staff salaries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Union scale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Artist fees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Agent commissions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 err="1"/>
            <a:t>Rightsholder</a:t>
          </a:r>
          <a:r>
            <a:rPr lang="en-CA" sz="1700" b="1" kern="1200" dirty="0"/>
            <a:t> compensation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Cultural, social and other impacts for audiences and community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700" b="1" kern="1200" dirty="0"/>
        </a:p>
      </dsp:txBody>
      <dsp:txXfrm>
        <a:off x="8581336" y="558813"/>
        <a:ext cx="2507943" cy="3853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D6555-F3A4-43B3-9DF0-C5A05A09BB92}">
      <dsp:nvSpPr>
        <dsp:cNvPr id="0" name=""/>
        <dsp:cNvSpPr/>
      </dsp:nvSpPr>
      <dsp:spPr>
        <a:xfrm>
          <a:off x="209880" y="1721344"/>
          <a:ext cx="2497950" cy="853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Programs &amp; Services</a:t>
          </a:r>
        </a:p>
      </dsp:txBody>
      <dsp:txXfrm>
        <a:off x="234877" y="1746341"/>
        <a:ext cx="2447956" cy="803474"/>
      </dsp:txXfrm>
    </dsp:sp>
    <dsp:sp modelId="{778756D4-4023-4EF4-85B9-09873C7958C4}">
      <dsp:nvSpPr>
        <dsp:cNvPr id="0" name=""/>
        <dsp:cNvSpPr/>
      </dsp:nvSpPr>
      <dsp:spPr>
        <a:xfrm rot="17945813">
          <a:off x="2347190" y="1518602"/>
          <a:ext cx="140405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04055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3014116" y="1499546"/>
        <a:ext cx="70202" cy="70202"/>
      </dsp:txXfrm>
    </dsp:sp>
    <dsp:sp modelId="{454368C7-878F-41E4-AAAF-05EAC3EA8267}">
      <dsp:nvSpPr>
        <dsp:cNvPr id="0" name=""/>
        <dsp:cNvSpPr/>
      </dsp:nvSpPr>
      <dsp:spPr>
        <a:xfrm>
          <a:off x="3390605" y="494483"/>
          <a:ext cx="2599581" cy="853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Marketing Communications Outreach</a:t>
          </a:r>
        </a:p>
      </dsp:txBody>
      <dsp:txXfrm>
        <a:off x="3415602" y="519480"/>
        <a:ext cx="2549587" cy="803474"/>
      </dsp:txXfrm>
    </dsp:sp>
    <dsp:sp modelId="{F498E50B-39D2-4872-A001-6F61C3873AE7}">
      <dsp:nvSpPr>
        <dsp:cNvPr id="0" name=""/>
        <dsp:cNvSpPr/>
      </dsp:nvSpPr>
      <dsp:spPr>
        <a:xfrm rot="19457599">
          <a:off x="5911154" y="659798"/>
          <a:ext cx="84084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40840" y="160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6310553" y="654824"/>
        <a:ext cx="42042" cy="42042"/>
      </dsp:txXfrm>
    </dsp:sp>
    <dsp:sp modelId="{628BB0EC-11E3-4154-8B2C-78E2267006D6}">
      <dsp:nvSpPr>
        <dsp:cNvPr id="0" name=""/>
        <dsp:cNvSpPr/>
      </dsp:nvSpPr>
      <dsp:spPr>
        <a:xfrm>
          <a:off x="6672962" y="3738"/>
          <a:ext cx="2546597" cy="85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Mandate</a:t>
          </a:r>
          <a:r>
            <a:rPr lang="en-CA" sz="2000" b="1" kern="1200" dirty="0"/>
            <a:t>, Vision</a:t>
          </a:r>
        </a:p>
      </dsp:txBody>
      <dsp:txXfrm>
        <a:off x="6697959" y="28735"/>
        <a:ext cx="2496603" cy="803474"/>
      </dsp:txXfrm>
    </dsp:sp>
    <dsp:sp modelId="{C8065639-E4F5-4C3E-A5DB-E96DE01A5221}">
      <dsp:nvSpPr>
        <dsp:cNvPr id="0" name=""/>
        <dsp:cNvSpPr/>
      </dsp:nvSpPr>
      <dsp:spPr>
        <a:xfrm rot="2142401">
          <a:off x="5911154" y="1150543"/>
          <a:ext cx="84084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40840" y="160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6310553" y="1145568"/>
        <a:ext cx="42042" cy="42042"/>
      </dsp:txXfrm>
    </dsp:sp>
    <dsp:sp modelId="{89ADBD2E-027E-4476-A700-FCD382C87021}">
      <dsp:nvSpPr>
        <dsp:cNvPr id="0" name=""/>
        <dsp:cNvSpPr/>
      </dsp:nvSpPr>
      <dsp:spPr>
        <a:xfrm>
          <a:off x="6672962" y="985227"/>
          <a:ext cx="2540674" cy="85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Organizational management</a:t>
          </a:r>
        </a:p>
      </dsp:txBody>
      <dsp:txXfrm>
        <a:off x="6697959" y="1010224"/>
        <a:ext cx="2490680" cy="803474"/>
      </dsp:txXfrm>
    </dsp:sp>
    <dsp:sp modelId="{46B81580-E9A9-4EEF-817F-A8DC5000DAA2}">
      <dsp:nvSpPr>
        <dsp:cNvPr id="0" name=""/>
        <dsp:cNvSpPr/>
      </dsp:nvSpPr>
      <dsp:spPr>
        <a:xfrm rot="3654187">
          <a:off x="2347190" y="2745463"/>
          <a:ext cx="140405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04055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b="1" kern="1200"/>
        </a:p>
      </dsp:txBody>
      <dsp:txXfrm>
        <a:off x="3014116" y="2726408"/>
        <a:ext cx="70202" cy="70202"/>
      </dsp:txXfrm>
    </dsp:sp>
    <dsp:sp modelId="{C837AFAA-F6EF-4A3A-BCF0-70C26DF6BCBD}">
      <dsp:nvSpPr>
        <dsp:cNvPr id="0" name=""/>
        <dsp:cNvSpPr/>
      </dsp:nvSpPr>
      <dsp:spPr>
        <a:xfrm>
          <a:off x="3390605" y="2948206"/>
          <a:ext cx="2592190" cy="853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/>
            <a:t>Infrastructure &amp; Technology</a:t>
          </a:r>
        </a:p>
      </dsp:txBody>
      <dsp:txXfrm>
        <a:off x="3415602" y="2973203"/>
        <a:ext cx="2542196" cy="803474"/>
      </dsp:txXfrm>
    </dsp:sp>
    <dsp:sp modelId="{F2715ECE-146A-495B-88E6-F99B3BCBB144}">
      <dsp:nvSpPr>
        <dsp:cNvPr id="0" name=""/>
        <dsp:cNvSpPr/>
      </dsp:nvSpPr>
      <dsp:spPr>
        <a:xfrm rot="18289469">
          <a:off x="5726374" y="2868149"/>
          <a:ext cx="119561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95618" y="160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6294293" y="2854305"/>
        <a:ext cx="59780" cy="59780"/>
      </dsp:txXfrm>
    </dsp:sp>
    <dsp:sp modelId="{B30AED60-A635-4C5C-BEA1-4230B0282820}">
      <dsp:nvSpPr>
        <dsp:cNvPr id="0" name=""/>
        <dsp:cNvSpPr/>
      </dsp:nvSpPr>
      <dsp:spPr>
        <a:xfrm>
          <a:off x="6665571" y="1966717"/>
          <a:ext cx="2599581" cy="85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Financial Management</a:t>
          </a:r>
        </a:p>
      </dsp:txBody>
      <dsp:txXfrm>
        <a:off x="6690568" y="1991714"/>
        <a:ext cx="2549587" cy="803474"/>
      </dsp:txXfrm>
    </dsp:sp>
    <dsp:sp modelId="{5DC628F2-F62F-499D-976C-AE4AEE6F7B84}">
      <dsp:nvSpPr>
        <dsp:cNvPr id="0" name=""/>
        <dsp:cNvSpPr/>
      </dsp:nvSpPr>
      <dsp:spPr>
        <a:xfrm>
          <a:off x="5982795" y="3358894"/>
          <a:ext cx="68277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82775" y="160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b="1" kern="1200"/>
        </a:p>
      </dsp:txBody>
      <dsp:txXfrm>
        <a:off x="6307114" y="3357871"/>
        <a:ext cx="34138" cy="34138"/>
      </dsp:txXfrm>
    </dsp:sp>
    <dsp:sp modelId="{7C0C4832-507B-4C10-84DA-950D8ADFE553}">
      <dsp:nvSpPr>
        <dsp:cNvPr id="0" name=""/>
        <dsp:cNvSpPr/>
      </dsp:nvSpPr>
      <dsp:spPr>
        <a:xfrm>
          <a:off x="6665571" y="2948206"/>
          <a:ext cx="2599581" cy="85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Risk</a:t>
          </a:r>
        </a:p>
      </dsp:txBody>
      <dsp:txXfrm>
        <a:off x="6690568" y="2973203"/>
        <a:ext cx="2549587" cy="803474"/>
      </dsp:txXfrm>
    </dsp:sp>
    <dsp:sp modelId="{785D5E10-EF1F-4A4D-99AB-83E16BD7323E}">
      <dsp:nvSpPr>
        <dsp:cNvPr id="0" name=""/>
        <dsp:cNvSpPr/>
      </dsp:nvSpPr>
      <dsp:spPr>
        <a:xfrm rot="3310531">
          <a:off x="5726374" y="3849639"/>
          <a:ext cx="119561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95618" y="160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b="1" kern="1200"/>
        </a:p>
      </dsp:txBody>
      <dsp:txXfrm>
        <a:off x="6294293" y="3835795"/>
        <a:ext cx="59780" cy="59780"/>
      </dsp:txXfrm>
    </dsp:sp>
    <dsp:sp modelId="{E7555CD1-F44E-4A4C-A1EF-8D63E6913279}">
      <dsp:nvSpPr>
        <dsp:cNvPr id="0" name=""/>
        <dsp:cNvSpPr/>
      </dsp:nvSpPr>
      <dsp:spPr>
        <a:xfrm>
          <a:off x="6665571" y="3929695"/>
          <a:ext cx="2599581" cy="85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Growth</a:t>
          </a:r>
        </a:p>
      </dsp:txBody>
      <dsp:txXfrm>
        <a:off x="6690568" y="3954692"/>
        <a:ext cx="2549587" cy="803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Standard project slide for background and</a:t>
            </a:r>
            <a:r>
              <a:rPr lang="en-CA" baseline="0" dirty="0"/>
              <a:t> promote project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70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22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19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41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28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4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Digital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Workshop  2</a:t>
            </a:r>
            <a:br>
              <a:rPr lang="en-US" i="1" dirty="0"/>
            </a:br>
            <a:r>
              <a:rPr lang="en-US" i="1" dirty="0"/>
              <a:t>Hybrid Business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Created and presented by 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February 19, 2022</a:t>
            </a:r>
          </a:p>
          <a:p>
            <a:r>
              <a:rPr lang="en-CA" dirty="0"/>
              <a:t>1 pm to 2:15 pm Eastern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678C-7655-463F-9152-4EA7F1D6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Typical performing arts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A9367-761D-4E0B-B5CD-FD16A334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10</a:t>
            </a:fld>
            <a:endParaRPr lang="en-CA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2595D4-7848-411A-B6E1-06D58E4CE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54040"/>
              </p:ext>
            </p:extLst>
          </p:nvPr>
        </p:nvGraphicFramePr>
        <p:xfrm>
          <a:off x="182201" y="1500072"/>
          <a:ext cx="11572477" cy="50161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15120">
                  <a:extLst>
                    <a:ext uri="{9D8B030D-6E8A-4147-A177-3AD203B41FA5}">
                      <a16:colId xmlns:a16="http://schemas.microsoft.com/office/drawing/2014/main" val="680037436"/>
                    </a:ext>
                  </a:extLst>
                </a:gridCol>
                <a:gridCol w="3743436">
                  <a:extLst>
                    <a:ext uri="{9D8B030D-6E8A-4147-A177-3AD203B41FA5}">
                      <a16:colId xmlns:a16="http://schemas.microsoft.com/office/drawing/2014/main" val="4120958801"/>
                    </a:ext>
                  </a:extLst>
                </a:gridCol>
                <a:gridCol w="3913921">
                  <a:extLst>
                    <a:ext uri="{9D8B030D-6E8A-4147-A177-3AD203B41FA5}">
                      <a16:colId xmlns:a16="http://schemas.microsoft.com/office/drawing/2014/main" val="3213078274"/>
                    </a:ext>
                  </a:extLst>
                </a:gridCol>
              </a:tblGrid>
              <a:tr h="1322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Key activities / capabilities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Produce and self-present original puppetry works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Produce an international festival of puppetry, theatre and dance exploring our response to climate change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Skills and resources needed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Specialized team members for making, producing shows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Suppliers of specialized materials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Presenting venue to rent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Key Partners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Venue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Environmental NGOs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School Districts/Curriculum advisors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Specialized suppliers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extLst>
                  <a:ext uri="{0D108BD9-81ED-4DB2-BD59-A6C34878D82A}">
                    <a16:rowId xmlns:a16="http://schemas.microsoft.com/office/drawing/2014/main" val="1798477013"/>
                  </a:ext>
                </a:extLst>
              </a:tr>
              <a:tr h="152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Customers Segments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Families with young children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School districts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School tours</a:t>
                      </a:r>
                    </a:p>
                    <a:p>
                      <a:pPr marL="202565">
                        <a:lnSpc>
                          <a:spcPct val="115000"/>
                        </a:lnSpc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Adults seeking profound conversations through arts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Customer Relationship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School district: Fee for service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Teachers: help deliver curriculum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Audience engages in profound co-creation of solutions to climate change at the local level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Creates new opportunities to develop new shows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Value propositions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Deliver high impact, memorable educational experiences that deliver grade-specific key learning outcomes identified in curriculum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Entertainment with a purpose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Encourage and facilitate profound conversations for social change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extLst>
                  <a:ext uri="{0D108BD9-81ED-4DB2-BD59-A6C34878D82A}">
                    <a16:rowId xmlns:a16="http://schemas.microsoft.com/office/drawing/2014/main" val="1970297317"/>
                  </a:ext>
                </a:extLst>
              </a:tr>
              <a:tr h="203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Cost structure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People, space, equipment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en-CA" sz="1200" dirty="0">
                          <a:effectLst/>
                        </a:rPr>
                        <a:t>Creation - Play/ choreography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en-CA" sz="1200" dirty="0">
                          <a:effectLst/>
                        </a:rPr>
                        <a:t>Design (set, lighting, puppets, sound)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en-CA" sz="1200" dirty="0">
                          <a:effectLst/>
                        </a:rPr>
                        <a:t>High value specialized expertise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en-CA" sz="1200" dirty="0">
                          <a:effectLst/>
                        </a:rPr>
                        <a:t>Rehearsal and production space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en-CA" sz="1200" dirty="0">
                          <a:effectLst/>
                        </a:rPr>
                        <a:t>Administrative space and skills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Touring related costs: travel, hotels, internet access</a:t>
                      </a:r>
                    </a:p>
                    <a:p>
                      <a:pPr marL="202565">
                        <a:lnSpc>
                          <a:spcPct val="115000"/>
                        </a:lnSpc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Revenue streams / Financing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Public funding as start up capital annually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Performance fees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Subscription sales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Publishing rights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Performance rights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Channels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Local and regional radio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Contesting for lead generation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Email list for lead qualification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Social media for relationship building and sampling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extLst>
                  <a:ext uri="{0D108BD9-81ED-4DB2-BD59-A6C34878D82A}">
                    <a16:rowId xmlns:a16="http://schemas.microsoft.com/office/drawing/2014/main" val="345408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8168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678C-7655-463F-9152-4EA7F1D6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Hybrid Arts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A9367-761D-4E0B-B5CD-FD16A334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11</a:t>
            </a:fld>
            <a:endParaRPr lang="en-CA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2595D4-7848-411A-B6E1-06D58E4CE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36386"/>
              </p:ext>
            </p:extLst>
          </p:nvPr>
        </p:nvGraphicFramePr>
        <p:xfrm>
          <a:off x="182201" y="1500072"/>
          <a:ext cx="11572477" cy="49986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39038">
                  <a:extLst>
                    <a:ext uri="{9D8B030D-6E8A-4147-A177-3AD203B41FA5}">
                      <a16:colId xmlns:a16="http://schemas.microsoft.com/office/drawing/2014/main" val="680037436"/>
                    </a:ext>
                  </a:extLst>
                </a:gridCol>
                <a:gridCol w="3719518">
                  <a:extLst>
                    <a:ext uri="{9D8B030D-6E8A-4147-A177-3AD203B41FA5}">
                      <a16:colId xmlns:a16="http://schemas.microsoft.com/office/drawing/2014/main" val="4120958801"/>
                    </a:ext>
                  </a:extLst>
                </a:gridCol>
                <a:gridCol w="3913921">
                  <a:extLst>
                    <a:ext uri="{9D8B030D-6E8A-4147-A177-3AD203B41FA5}">
                      <a16:colId xmlns:a16="http://schemas.microsoft.com/office/drawing/2014/main" val="3213078274"/>
                    </a:ext>
                  </a:extLst>
                </a:gridCol>
              </a:tblGrid>
              <a:tr h="1322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activities / capabilities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immersive digital experiences as an adjunct to live shows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Skills and resources needed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 studio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Camera system with operators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storytelling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audience engagement activation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Partners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service provider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Platform to present the work and build audience – PPN, Side Door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showcasing to access new markets on ThePitch.ca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8477013"/>
                  </a:ext>
                </a:extLst>
              </a:tr>
              <a:tr h="152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Customers Segments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or international digital niche audiences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boards in other provinces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Homeschooling parents seeking engaging educational digital content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touring network participants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 Relationship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Run digital co-creation residencies for students / classes 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a national cohort of engaged activators to share artistic experiences and digital tools to raise awareness and key actions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 propositions 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Bring interested and motivated activators together to galvanize local, national and international action for climate change 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297317"/>
                  </a:ext>
                </a:extLst>
              </a:tr>
              <a:tr h="203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structure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infrastructure (cameras) 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service providers and digital presentation platforms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editing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3D, VR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Camera 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operators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editors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animators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</a:t>
                      </a:r>
                      <a:r>
                        <a:rPr lang="fr-FR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Rights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2565">
                        <a:lnSpc>
                          <a:spcPct val="115000"/>
                        </a:lnSpc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 streams / Financing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Digital creation and dissemination support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subscription, fee for service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Pay per view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performance rights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Channels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Enhance channels and develop wider array of digital assets to reach markets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TV – Community TV Channels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08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5561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678C-7655-463F-9152-4EA7F1D6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Hybrid Arts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A9367-761D-4E0B-B5CD-FD16A334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2595D4-7848-411A-B6E1-06D58E4CE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62284"/>
              </p:ext>
            </p:extLst>
          </p:nvPr>
        </p:nvGraphicFramePr>
        <p:xfrm>
          <a:off x="182201" y="1500072"/>
          <a:ext cx="11572477" cy="71487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39038">
                  <a:extLst>
                    <a:ext uri="{9D8B030D-6E8A-4147-A177-3AD203B41FA5}">
                      <a16:colId xmlns:a16="http://schemas.microsoft.com/office/drawing/2014/main" val="680037436"/>
                    </a:ext>
                  </a:extLst>
                </a:gridCol>
                <a:gridCol w="3719518">
                  <a:extLst>
                    <a:ext uri="{9D8B030D-6E8A-4147-A177-3AD203B41FA5}">
                      <a16:colId xmlns:a16="http://schemas.microsoft.com/office/drawing/2014/main" val="4120958801"/>
                    </a:ext>
                  </a:extLst>
                </a:gridCol>
                <a:gridCol w="3913921">
                  <a:extLst>
                    <a:ext uri="{9D8B030D-6E8A-4147-A177-3AD203B41FA5}">
                      <a16:colId xmlns:a16="http://schemas.microsoft.com/office/drawing/2014/main" val="3213078274"/>
                    </a:ext>
                  </a:extLst>
                </a:gridCol>
              </a:tblGrid>
              <a:tr h="1322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activities / capabilities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Produce and self-present original puppetry works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Produce an international festival of puppetry, theatre and dance exploring our response to climate change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immersive digital experiences as an adjunct to live shows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Skills and resources needed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Specialized team members for making, producing shows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Suppliers of specialized materials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Presenting venue to rent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 studio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Camera system with operators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storytelling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audience engagement activation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Partners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Venue / Ticket seller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NGOs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Districts/Curriculum advisors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Specialized suppliers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service provider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Platform to present the work and build audience – PPN, Side Door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showcasing to access new markets on ThePitch.ca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8477013"/>
                  </a:ext>
                </a:extLst>
              </a:tr>
              <a:tr h="152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Customers Segments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Families with young children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districts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tours</a:t>
                      </a:r>
                    </a:p>
                    <a:p>
                      <a:pPr marL="202565">
                        <a:lnSpc>
                          <a:spcPct val="115000"/>
                        </a:lnSpc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Adults seeking profound conversations through arts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or international digital niche audiences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boards in other provinces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Homeschooling parents seeking engaging educational digital content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touring network participants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 Relationship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district: Fee for service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Teachers: help deliver curriculum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Audience engages in profound co-creation of solutions to climate change at the local level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Creates new opportunities to develop new shows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Run digital co-creation residencies for students / classes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a national cohort of engaged activators to share artistic experiences and digital tools to raise awareness and key actions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 propositions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 high impact, memorable educational experiences that deliver grade-specific key learning outcomes identified in curriculum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Entertainment with a purpose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Encourage and facilitate profound conversations for social change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Bring interested and motivated activators together to galvanize local, national and international action for climate change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297317"/>
                  </a:ext>
                </a:extLst>
              </a:tr>
              <a:tr h="203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structure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People and space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Creation - Play/ choreography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(set, lighting, puppets, sound)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value specialized expertise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Rehearsal and production space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 space and skills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Touring related costs: travel, hotels, internet access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infrastructure (cameras)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service providers and digital presentation platforms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 editing, 3D, VR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Camera operators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editors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community animators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2565">
                        <a:lnSpc>
                          <a:spcPct val="115000"/>
                        </a:lnSpc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 streams / Financing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funding as start up capital annually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fees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Subscription sales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Publishing rights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rights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Digital creation and dissemination support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subscription, fee for service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Pay per view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Channels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and regional radio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Contesting for lead generation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 list for lead qualification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media for relationship building and sampling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Enhance channels and develop wider array of digital assets to reach markets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Multi-lingual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08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296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Pre-digital Performing arts </a:t>
            </a:r>
            <a:r>
              <a:rPr lang="en-CA" u="sng" dirty="0"/>
              <a:t>producing</a:t>
            </a:r>
            <a:r>
              <a:rPr lang="en-CA" dirty="0"/>
              <a:t> companies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311609"/>
              </p:ext>
            </p:extLst>
          </p:nvPr>
        </p:nvGraphicFramePr>
        <p:xfrm>
          <a:off x="412750" y="1649413"/>
          <a:ext cx="1109345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92121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Pre-digital Performing arts </a:t>
            </a:r>
            <a:r>
              <a:rPr lang="en-CA" u="sng" dirty="0"/>
              <a:t>presenting </a:t>
            </a:r>
            <a:r>
              <a:rPr lang="en-CA" dirty="0"/>
              <a:t>business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14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2750" y="1649413"/>
          <a:ext cx="1109345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639412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details: Business Model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Segments </a:t>
            </a:r>
          </a:p>
          <a:p>
            <a:pPr lvl="1"/>
            <a:r>
              <a:rPr lang="en-US" dirty="0"/>
              <a:t>People and organizations for which you are creating value; most important customers</a:t>
            </a:r>
          </a:p>
          <a:p>
            <a:pPr lvl="1"/>
            <a:r>
              <a:rPr lang="en-US" dirty="0"/>
              <a:t>Mass, Niche, Segmented Diversified, Multi-sided Platform</a:t>
            </a:r>
          </a:p>
          <a:p>
            <a:r>
              <a:rPr lang="en-US" dirty="0"/>
              <a:t>Value Propositions for each segment</a:t>
            </a:r>
          </a:p>
          <a:p>
            <a:pPr lvl="1"/>
            <a:r>
              <a:rPr lang="en-US" dirty="0"/>
              <a:t>Which one of your customer’s problem are you solving</a:t>
            </a:r>
          </a:p>
          <a:p>
            <a:pPr lvl="1"/>
            <a:r>
              <a:rPr lang="en-US" dirty="0"/>
              <a:t>Bundles of products and services that create value for your customers</a:t>
            </a:r>
          </a:p>
          <a:p>
            <a:r>
              <a:rPr lang="en-US" dirty="0"/>
              <a:t>Channels </a:t>
            </a:r>
          </a:p>
          <a:p>
            <a:pPr lvl="1"/>
            <a:r>
              <a:rPr lang="en-US" dirty="0"/>
              <a:t>How and where you interact with customers and deliver value</a:t>
            </a:r>
          </a:p>
          <a:p>
            <a:pPr lvl="1"/>
            <a:r>
              <a:rPr lang="en-US" dirty="0"/>
              <a:t>Consider purchase cycle (awareness, Research, Intent to Purchase, Purchase, Delivery, After sales evaluation)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43295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details: Business Model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Relationships</a:t>
            </a:r>
          </a:p>
          <a:p>
            <a:pPr lvl="1"/>
            <a:r>
              <a:rPr lang="en-US" dirty="0"/>
              <a:t>What kind of relationships are you building with your customers</a:t>
            </a:r>
          </a:p>
          <a:p>
            <a:pPr lvl="1"/>
            <a:r>
              <a:rPr lang="en-US" dirty="0"/>
              <a:t>Personal assistance, self-serve, automated services, communities</a:t>
            </a:r>
          </a:p>
          <a:p>
            <a:r>
              <a:rPr lang="en-US" dirty="0"/>
              <a:t>Revenue Streams</a:t>
            </a:r>
          </a:p>
          <a:p>
            <a:pPr lvl="1"/>
            <a:r>
              <a:rPr lang="en-US" dirty="0"/>
              <a:t>Which pricing mechanisms are used to capture value</a:t>
            </a:r>
          </a:p>
          <a:p>
            <a:pPr lvl="1"/>
            <a:r>
              <a:rPr lang="en-US" dirty="0"/>
              <a:t>What are customers currently paying, what do they want to pay .</a:t>
            </a:r>
          </a:p>
          <a:p>
            <a:pPr lvl="1"/>
            <a:r>
              <a:rPr lang="en-US" dirty="0"/>
              <a:t>Usage, subscription, negotiated, product feature dependent</a:t>
            </a:r>
          </a:p>
          <a:p>
            <a:r>
              <a:rPr lang="en-US" dirty="0"/>
              <a:t>Key Resources </a:t>
            </a:r>
          </a:p>
          <a:p>
            <a:pPr lvl="1"/>
            <a:r>
              <a:rPr lang="en-US" dirty="0"/>
              <a:t>Infrastructure to create, deliver and capture value; show which assets are indispensable in your business model</a:t>
            </a:r>
          </a:p>
          <a:p>
            <a:pPr lvl="1"/>
            <a:r>
              <a:rPr lang="en-US" dirty="0"/>
              <a:t>Physical, intellectual (brand, patents, copyrights), human, financial</a:t>
            </a:r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5853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details: Business Model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1596437" cy="47192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Activities </a:t>
            </a:r>
          </a:p>
          <a:p>
            <a:pPr lvl="1"/>
            <a:r>
              <a:rPr lang="en-US" dirty="0"/>
              <a:t>Which things you really need to perform well</a:t>
            </a:r>
          </a:p>
          <a:p>
            <a:pPr lvl="1"/>
            <a:r>
              <a:rPr lang="en-US" dirty="0"/>
              <a:t>Distribution channels, customer relationships, revenue streams</a:t>
            </a:r>
          </a:p>
          <a:p>
            <a:r>
              <a:rPr lang="en-US" dirty="0"/>
              <a:t>Key Partners </a:t>
            </a:r>
          </a:p>
          <a:p>
            <a:pPr lvl="1"/>
            <a:r>
              <a:rPr lang="en-US" dirty="0"/>
              <a:t>Who can help you leverage your business model; you won't have all key resources yourself and can't do all key activities</a:t>
            </a:r>
          </a:p>
          <a:p>
            <a:pPr lvl="1"/>
            <a:r>
              <a:rPr lang="en-US" dirty="0"/>
              <a:t>Key partners and their activities; Key suppliers</a:t>
            </a:r>
          </a:p>
          <a:p>
            <a:pPr lvl="1"/>
            <a:r>
              <a:rPr lang="en-US" dirty="0"/>
              <a:t>Motivation: optimization and economies of scale; reduction if risk and uncertainty; acquisition of specific resources</a:t>
            </a:r>
            <a:endParaRPr lang="en-CA" dirty="0"/>
          </a:p>
          <a:p>
            <a:r>
              <a:rPr lang="en-US" dirty="0"/>
              <a:t>Cost Structure </a:t>
            </a:r>
          </a:p>
          <a:p>
            <a:pPr lvl="1"/>
            <a:r>
              <a:rPr lang="en-CA" dirty="0"/>
              <a:t>Most important costs inherent in the business model; most expensive key resources; most expensive key activities</a:t>
            </a:r>
          </a:p>
          <a:p>
            <a:pPr lvl="1"/>
            <a:r>
              <a:rPr lang="en-CA" dirty="0"/>
              <a:t>Cost driven versus Value driven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4219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Holistic Strategic Framework: Alpha Strategies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16247" r="1925" b="55562"/>
          <a:stretch/>
        </p:blipFill>
        <p:spPr>
          <a:xfrm>
            <a:off x="962839" y="1582476"/>
            <a:ext cx="9865189" cy="16258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t>18</a:t>
            </a:fld>
            <a:endParaRPr lang="en-CA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58928" r="1925" b="9863"/>
          <a:stretch/>
        </p:blipFill>
        <p:spPr>
          <a:xfrm>
            <a:off x="962839" y="3649705"/>
            <a:ext cx="9865187" cy="1799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2ED9E0-FB5C-4931-B2B0-68013748C9B2}"/>
              </a:ext>
            </a:extLst>
          </p:cNvPr>
          <p:cNvSpPr txBox="1"/>
          <p:nvPr/>
        </p:nvSpPr>
        <p:spPr>
          <a:xfrm>
            <a:off x="962838" y="5638828"/>
            <a:ext cx="6764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 Alpha Strategies: </a:t>
            </a:r>
            <a:r>
              <a:rPr lang="en-US" sz="120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Understanding Strategy, Risk, and Values in Any Organization </a:t>
            </a:r>
            <a:r>
              <a:rPr lang="en-US" sz="120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by Alan W Kennedy and Thomas E. Kennedy</a:t>
            </a:r>
          </a:p>
        </p:txBody>
      </p:sp>
    </p:spTree>
    <p:extLst>
      <p:ext uri="{BB962C8B-B14F-4D97-AF65-F5344CB8AC3E}">
        <p14:creationId xmlns:p14="http://schemas.microsoft.com/office/powerpoint/2010/main" val="3925800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Alpha Strategies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t>19</a:t>
            </a:fld>
            <a:endParaRPr lang="en-CA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7DD64A5-D847-4897-8683-C8D06C5A2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903548"/>
              </p:ext>
            </p:extLst>
          </p:nvPr>
        </p:nvGraphicFramePr>
        <p:xfrm>
          <a:off x="1987495" y="1736961"/>
          <a:ext cx="9475033" cy="478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D8F4B6-E737-4357-BB02-4F317D4BB4B9}"/>
              </a:ext>
            </a:extLst>
          </p:cNvPr>
          <p:cNvSpPr txBox="1"/>
          <p:nvPr/>
        </p:nvSpPr>
        <p:spPr>
          <a:xfrm>
            <a:off x="2454442" y="1310191"/>
            <a:ext cx="246734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Alpha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E7D81-3D2B-4FFB-87A5-F297D44FB9F7}"/>
              </a:ext>
            </a:extLst>
          </p:cNvPr>
          <p:cNvSpPr txBox="1"/>
          <p:nvPr/>
        </p:nvSpPr>
        <p:spPr>
          <a:xfrm>
            <a:off x="5771270" y="1310191"/>
            <a:ext cx="190748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Influencers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591FF-7326-499B-B259-39A015014B7F}"/>
              </a:ext>
            </a:extLst>
          </p:cNvPr>
          <p:cNvSpPr txBox="1"/>
          <p:nvPr/>
        </p:nvSpPr>
        <p:spPr>
          <a:xfrm>
            <a:off x="8875295" y="1310191"/>
            <a:ext cx="155608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Enablers</a:t>
            </a:r>
          </a:p>
        </p:txBody>
      </p:sp>
    </p:spTree>
    <p:extLst>
      <p:ext uri="{BB962C8B-B14F-4D97-AF65-F5344CB8AC3E}">
        <p14:creationId xmlns:p14="http://schemas.microsoft.com/office/powerpoint/2010/main" val="27844219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We live on the traditional territories of many Indigenous peoples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who have cared for this land since time immemorial.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/>
                </a:solidFill>
              </a:rPr>
              <a:t>Specifically, t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he Oneida and Chippewa Nations of the Thames, Kettle Point and Stony Point, and the Saugeen and Munsee Delaware Nations, are the traditional custodians of the land from which </a:t>
            </a:r>
            <a:r>
              <a:rPr lang="en-US" sz="2400" i="0" dirty="0" err="1">
                <a:solidFill>
                  <a:schemeClr val="accent6"/>
                </a:solidFill>
                <a:effectLst/>
              </a:rPr>
              <a:t>SpringWorks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/Hermione Presents operates.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Strategic Moves operates on the Traditional Territories of the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 err="1">
                <a:solidFill>
                  <a:schemeClr val="accent6"/>
                </a:solidFill>
              </a:rPr>
              <a:t>Ta’an</a:t>
            </a:r>
            <a:r>
              <a:rPr lang="en-CA" sz="2400" dirty="0">
                <a:solidFill>
                  <a:schemeClr val="accent6"/>
                </a:solidFill>
              </a:rPr>
              <a:t> </a:t>
            </a:r>
            <a:r>
              <a:rPr lang="en-CA" sz="2400" dirty="0" err="1">
                <a:solidFill>
                  <a:schemeClr val="accent6"/>
                </a:solidFill>
              </a:rPr>
              <a:t>Kwäch’än</a:t>
            </a:r>
            <a:r>
              <a:rPr lang="en-CA" sz="2400" dirty="0">
                <a:solidFill>
                  <a:schemeClr val="accent6"/>
                </a:solidFill>
              </a:rPr>
              <a:t> Council and </a:t>
            </a:r>
            <a:r>
              <a:rPr lang="en-CA" sz="2400" dirty="0" err="1">
                <a:solidFill>
                  <a:schemeClr val="accent6"/>
                </a:solidFill>
              </a:rPr>
              <a:t>Kwanlin</a:t>
            </a:r>
            <a:r>
              <a:rPr lang="en-CA" sz="2400" dirty="0">
                <a:solidFill>
                  <a:schemeClr val="accent6"/>
                </a:solidFill>
              </a:rPr>
              <a:t> Dün First Nation,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self-governing nations that negotiated modern treaties (2002; 2005)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under the Umbrella Final Agreement between the 14 Yukon First Nations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and the Governments of Canada and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P.A.D.E Workshop Series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Review/Practice: December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Wikidata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Review/Practice: </a:t>
            </a:r>
          </a:p>
          <a:p>
            <a:pPr marL="309563" lvl="1" indent="0" defTabSz="803275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January 29 or February 9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20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6"/>
                </a:solidFill>
              </a:rPr>
              <a:t>Digital Business / Revenue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Value Chain: February 16 or 19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Hybrid Business Models: February 23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>
                <a:solidFill>
                  <a:schemeClr val="accent6"/>
                </a:solidFill>
              </a:rPr>
              <a:t>Digital Business Tools / Revenue Streams: March 9</a:t>
            </a:r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909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/>
              <a:t>LET’S STAY IN TOUCH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21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24733"/>
          <a:stretch/>
        </p:blipFill>
        <p:spPr>
          <a:xfrm>
            <a:off x="602753" y="1204333"/>
            <a:ext cx="6096000" cy="39921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P.A.D.E Workshop Series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Review/Practice: December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Wikidata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Review/Practice: </a:t>
            </a:r>
          </a:p>
          <a:p>
            <a:pPr marL="309563" lvl="1" indent="0" defTabSz="803275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January 29 or February 9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6"/>
                </a:solidFill>
              </a:rPr>
              <a:t>Digital Business / Revenue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Value Chain: February 16 or 19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>
                <a:solidFill>
                  <a:schemeClr val="accent6"/>
                </a:solidFill>
              </a:rPr>
              <a:t>Hybrid Business Models: February 23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Business Tools / Revenue Streams: March 9</a:t>
            </a:r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Digital Disruption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Big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5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>
                <a:solidFill>
                  <a:srgbClr val="C00000"/>
                </a:solidFill>
              </a:rPr>
              <a:t>What is the future of live theatre, puppetry, dance, music and any other performing arts as digital technologies and the capacities of data networks advance?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CA" altLang="en-US" sz="32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>
                <a:solidFill>
                  <a:srgbClr val="7030A0"/>
                </a:solidFill>
              </a:rPr>
              <a:t>What should a Canadian digital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>
                <a:solidFill>
                  <a:srgbClr val="7030A0"/>
                </a:solidFill>
              </a:rPr>
              <a:t>performing arts eco-system look like?</a:t>
            </a:r>
          </a:p>
          <a:p>
            <a:pPr marL="0" indent="0" algn="ctr">
              <a:spcBef>
                <a:spcPct val="0"/>
              </a:spcBef>
              <a:buNone/>
            </a:pPr>
            <a:endParaRPr lang="en-CA" altLang="en-US" sz="32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>
                <a:solidFill>
                  <a:schemeClr val="tx2"/>
                </a:solidFill>
              </a:rPr>
              <a:t>How is revenue generated and shared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>
                <a:solidFill>
                  <a:schemeClr val="tx2"/>
                </a:solidFill>
              </a:rPr>
              <a:t>in the digital world? How is it different from physical world.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650879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Describe how an organization creates, delivers and captures value.</a:t>
            </a:r>
          </a:p>
          <a:p>
            <a:endParaRPr lang="en-CA" dirty="0"/>
          </a:p>
          <a:p>
            <a:r>
              <a:rPr lang="en-CA" dirty="0"/>
              <a:t>Tell the story of how an organization works.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Public funding and sponsors who pay for services to end users generate a multi sided business model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00352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C4AF-D6ED-41A3-84F8-FFA80382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Most business models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90544B-55B7-4441-9056-B455A1F1EA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97013"/>
          <a:ext cx="115728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73041-08A2-405F-B1E0-4472CDE1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937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C4AF-D6ED-41A3-84F8-FFA80382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Most business models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90544B-55B7-4441-9056-B455A1F1E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548087"/>
              </p:ext>
            </p:extLst>
          </p:nvPr>
        </p:nvGraphicFramePr>
        <p:xfrm>
          <a:off x="436563" y="1497013"/>
          <a:ext cx="115728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73041-08A2-405F-B1E0-4472CDE1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0E15B-29C1-4FF2-9D8B-E48D9F156C9A}"/>
              </a:ext>
            </a:extLst>
          </p:cNvPr>
          <p:cNvSpPr txBox="1"/>
          <p:nvPr/>
        </p:nvSpPr>
        <p:spPr>
          <a:xfrm>
            <a:off x="5048250" y="2128828"/>
            <a:ext cx="2857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Product</a:t>
            </a:r>
          </a:p>
          <a:p>
            <a:r>
              <a:rPr lang="en-CA" sz="2400" b="1" dirty="0"/>
              <a:t>Price</a:t>
            </a:r>
          </a:p>
          <a:p>
            <a:r>
              <a:rPr lang="en-CA" sz="2400" b="1" dirty="0"/>
              <a:t>Promotion</a:t>
            </a:r>
          </a:p>
          <a:p>
            <a:r>
              <a:rPr lang="en-CA" sz="2400" b="1" dirty="0"/>
              <a:t>Place (Distribution)</a:t>
            </a:r>
          </a:p>
          <a:p>
            <a:endParaRPr lang="en-CA" sz="2400" b="1" dirty="0"/>
          </a:p>
          <a:p>
            <a:r>
              <a:rPr lang="en-CA" sz="2400" b="1" dirty="0"/>
              <a:t>People</a:t>
            </a:r>
          </a:p>
          <a:p>
            <a:r>
              <a:rPr lang="en-CA" sz="2400" b="1" dirty="0"/>
              <a:t>Positioning</a:t>
            </a:r>
          </a:p>
          <a:p>
            <a:r>
              <a:rPr lang="en-CA" sz="2400" b="1" dirty="0"/>
              <a:t>Performance</a:t>
            </a:r>
          </a:p>
          <a:p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8617274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190E-BCD7-4A3A-AD20-8E9C8BA8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422450"/>
            <a:ext cx="9297228" cy="940105"/>
          </a:xfrm>
        </p:spPr>
        <p:txBody>
          <a:bodyPr>
            <a:normAutofit fontScale="90000"/>
          </a:bodyPr>
          <a:lstStyle/>
          <a:p>
            <a:r>
              <a:rPr lang="en-CA" dirty="0"/>
              <a:t>Typical multi-sided business model in the 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95A4-194D-4658-BD0F-F362C4E8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9</a:t>
            </a:fld>
            <a:endParaRPr lang="en-CA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EB60251-C4BD-4B0D-8310-EDF11B998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8" y="1825450"/>
            <a:ext cx="6290556" cy="461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3DDDE-8DC3-471C-B1F9-936234A5663B}"/>
              </a:ext>
            </a:extLst>
          </p:cNvPr>
          <p:cNvSpPr txBox="1"/>
          <p:nvPr/>
        </p:nvSpPr>
        <p:spPr>
          <a:xfrm>
            <a:off x="7921264" y="2699339"/>
            <a:ext cx="4270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baseline="0" dirty="0"/>
              <a:t>Source: </a:t>
            </a:r>
          </a:p>
          <a:p>
            <a:pPr algn="l"/>
            <a:r>
              <a:rPr lang="en-US" dirty="0"/>
              <a:t>T</a:t>
            </a:r>
            <a:r>
              <a:rPr lang="en-US" i="0" u="none" strike="noStrike" baseline="0" dirty="0"/>
              <a:t>o sell or not to sell?:</a:t>
            </a:r>
            <a:r>
              <a:rPr lang="en-CA" i="1" u="none" strike="noStrike" baseline="0" dirty="0"/>
              <a:t>An introduction to business models (innovation) for arts and cultural organisations</a:t>
            </a:r>
          </a:p>
          <a:p>
            <a:pPr algn="l"/>
            <a:r>
              <a:rPr lang="en-CA" i="1" u="none" strike="noStrike" baseline="0" dirty="0"/>
              <a:t>IETM Toolkit</a:t>
            </a:r>
          </a:p>
          <a:p>
            <a:pPr algn="l"/>
            <a:r>
              <a:rPr lang="en-CA" i="0" u="none" strike="noStrike" baseline="0" dirty="0"/>
              <a:t>by José Rodriguez</a:t>
            </a:r>
          </a:p>
          <a:p>
            <a:pPr algn="l"/>
            <a:r>
              <a:rPr lang="en-US" i="0" u="none" strike="noStrike" baseline="0" dirty="0"/>
              <a:t>Published by IETM - International Network for Contemporary Performing Arts, Brussels, </a:t>
            </a:r>
            <a:r>
              <a:rPr lang="en-CA" i="0" u="none" strike="noStrike" baseline="0" dirty="0"/>
              <a:t>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43040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4355</TotalTime>
  <Words>1966</Words>
  <Application>Microsoft Office PowerPoint</Application>
  <PresentationFormat>Widescreen</PresentationFormat>
  <Paragraphs>408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Bahnschrift</vt:lpstr>
      <vt:lpstr>Bahnschrift SemiBold</vt:lpstr>
      <vt:lpstr>Calibri</vt:lpstr>
      <vt:lpstr>Corbel</vt:lpstr>
      <vt:lpstr>Symbol</vt:lpstr>
      <vt:lpstr>Tahoma</vt:lpstr>
      <vt:lpstr>Verdana</vt:lpstr>
      <vt:lpstr>Wingdings</vt:lpstr>
      <vt:lpstr>MBT_Template</vt:lpstr>
      <vt:lpstr>Workshop  2 Hybrid Business Models</vt:lpstr>
      <vt:lpstr>PowerPoint Presentation</vt:lpstr>
      <vt:lpstr>PowerPoint Presentation</vt:lpstr>
      <vt:lpstr>P.A.D.E Workshop Series (2021 – 2022)</vt:lpstr>
      <vt:lpstr>Digital Disruption  Big Questions</vt:lpstr>
      <vt:lpstr>Business Models</vt:lpstr>
      <vt:lpstr>Most business models</vt:lpstr>
      <vt:lpstr>Most business models</vt:lpstr>
      <vt:lpstr>Typical multi-sided business model in the arts</vt:lpstr>
      <vt:lpstr>Typical performing arts company</vt:lpstr>
      <vt:lpstr>Future Hybrid Arts Organization</vt:lpstr>
      <vt:lpstr>Future Hybrid Arts Organization</vt:lpstr>
      <vt:lpstr>Pre-digital Performing arts producing companies</vt:lpstr>
      <vt:lpstr>Pre-digital Performing arts presenting business model</vt:lpstr>
      <vt:lpstr>More details: Business Model Canvas</vt:lpstr>
      <vt:lpstr>More details: Business Model Canvas</vt:lpstr>
      <vt:lpstr>More details: Business Model Canvas</vt:lpstr>
      <vt:lpstr>Holistic Strategic Framework: Alpha Strategies </vt:lpstr>
      <vt:lpstr>Alpha Strategies in action</vt:lpstr>
      <vt:lpstr>P.A.D.E Workshop Series (2021 – 2022)</vt:lpstr>
      <vt:lpstr>LET’S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Inga Petri</cp:lastModifiedBy>
  <cp:revision>506</cp:revision>
  <cp:lastPrinted>2022-01-15T17:35:01Z</cp:lastPrinted>
  <dcterms:created xsi:type="dcterms:W3CDTF">2019-08-28T07:37:23Z</dcterms:created>
  <dcterms:modified xsi:type="dcterms:W3CDTF">2022-02-23T08:39:27Z</dcterms:modified>
</cp:coreProperties>
</file>