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5" r:id="rId3"/>
    <p:sldId id="338" r:id="rId4"/>
    <p:sldId id="382" r:id="rId5"/>
    <p:sldId id="387" r:id="rId6"/>
    <p:sldId id="354" r:id="rId7"/>
    <p:sldId id="419" r:id="rId8"/>
    <p:sldId id="267" r:id="rId9"/>
    <p:sldId id="268" r:id="rId10"/>
    <p:sldId id="271" r:id="rId11"/>
    <p:sldId id="269" r:id="rId12"/>
    <p:sldId id="420" r:id="rId13"/>
    <p:sldId id="265" r:id="rId14"/>
    <p:sldId id="266" r:id="rId15"/>
    <p:sldId id="421" r:id="rId16"/>
    <p:sldId id="384" r:id="rId17"/>
    <p:sldId id="273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 autoAdjust="0"/>
    <p:restoredTop sz="86371" autoAdjust="0"/>
  </p:normalViewPr>
  <p:slideViewPr>
    <p:cSldViewPr snapToGrid="0">
      <p:cViewPr varScale="1">
        <p:scale>
          <a:sx n="91" d="100"/>
          <a:sy n="91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2021-10-28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2021-10-28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ie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2:06</a:t>
            </a:r>
          </a:p>
          <a:p>
            <a:pPr defTabSz="939363">
              <a:defRPr/>
            </a:pP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“A </a:t>
            </a:r>
            <a:r>
              <a:rPr lang="en-CA" b="1" dirty="0">
                <a:solidFill>
                  <a:srgbClr val="222222"/>
                </a:solidFill>
                <a:latin typeface="arial" panose="020B0604020202020204" pitchFamily="34" charset="0"/>
              </a:rPr>
              <a:t>heuristic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 is any </a:t>
            </a:r>
            <a:r>
              <a:rPr lang="en-CA" b="1" dirty="0">
                <a:solidFill>
                  <a:srgbClr val="222222"/>
                </a:solidFill>
                <a:latin typeface="arial" panose="020B0604020202020204" pitchFamily="34" charset="0"/>
              </a:rPr>
              <a:t>approach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 to problem solving, learning, or discovery that employs a practical </a:t>
            </a:r>
            <a:r>
              <a:rPr lang="en-CA" b="1" dirty="0">
                <a:solidFill>
                  <a:srgbClr val="222222"/>
                </a:solidFill>
                <a:latin typeface="arial" panose="020B0604020202020204" pitchFamily="34" charset="0"/>
              </a:rPr>
              <a:t>method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 not guaranteed to be optimal or perfect, but sufficient for the immediate goals.”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38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43805336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43805336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43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Define your ideal mix, based on your purpose, audience,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306579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3:10 to 3:20</a:t>
            </a:r>
          </a:p>
          <a:p>
            <a:endParaRPr/>
          </a:p>
          <a:p>
            <a:r>
              <a:t>www.wave.video/blog/viode marketing 12 simple tips for making videos look more professional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2:55 to 3:10</a:t>
            </a:r>
          </a:p>
          <a:p>
            <a:r>
              <a:t>Look at Antoinette’s and the backend to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1647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 dirty="0">
                <a:latin typeface="+mj-lt"/>
              </a:rPr>
              <a:t>Marketing Numérique </a:t>
            </a:r>
          </a:p>
          <a:p>
            <a:pPr algn="ctr"/>
            <a:r>
              <a:rPr lang="en-US" sz="3600" cap="all" dirty="0">
                <a:latin typeface="+mj-lt"/>
              </a:rPr>
              <a:t>Série </a:t>
            </a:r>
            <a:r>
              <a:rPr lang="en-US" sz="3600" cap="all" dirty="0" err="1">
                <a:latin typeface="+mj-lt"/>
              </a:rPr>
              <a:t>d’ateliers</a:t>
            </a:r>
            <a:endParaRPr lang="en-CA" sz="36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cksprout.com/2018/12/01/12-tips-for-taking-better-marketing-photos-for-your-social-media-campaign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pagodastarling/videos/14628610725130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104851944423576/videos/285410801491274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3</a:t>
            </a:r>
            <a:br>
              <a:rPr lang="en-US" i="1" dirty="0"/>
            </a:br>
            <a:r>
              <a:rPr lang="en-US" dirty="0"/>
              <a:t>Truly Engaging: How to Create Social Media Posts that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Créé et présenté par</a:t>
            </a:r>
          </a:p>
          <a:p>
            <a:r>
              <a:rPr lang="fr-CA" dirty="0"/>
              <a:t>Inga Petri, Strategic Moves</a:t>
            </a:r>
          </a:p>
          <a:p>
            <a:r>
              <a:rPr lang="fr-CA" dirty="0"/>
              <a:t>25octobre 2021</a:t>
            </a:r>
          </a:p>
          <a:p>
            <a:r>
              <a:rPr lang="fr-CA" dirty="0"/>
              <a:t>13h à 14:15h</a:t>
            </a:r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ontent development: The 3 Cs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US" dirty="0" err="1"/>
              <a:t>Développement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 : les 3 C</a:t>
            </a:r>
          </a:p>
        </p:txBody>
      </p:sp>
      <p:sp>
        <p:nvSpPr>
          <p:cNvPr id="283" name="Creation: write, make videos, take pictures, record podcasts, produce illustrations or infographics ……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Création</a:t>
            </a:r>
            <a:r>
              <a:rPr lang="en-US" dirty="0"/>
              <a:t> : </a:t>
            </a:r>
            <a:r>
              <a:rPr lang="en-US" dirty="0" err="1"/>
              <a:t>écrire</a:t>
            </a:r>
            <a:r>
              <a:rPr lang="en-US" dirty="0"/>
              <a:t>, </a:t>
            </a:r>
            <a:r>
              <a:rPr lang="en-US" dirty="0" err="1"/>
              <a:t>réaliser</a:t>
            </a:r>
            <a:r>
              <a:rPr lang="en-US" dirty="0"/>
              <a:t> des </a:t>
            </a:r>
            <a:r>
              <a:rPr lang="en-US" dirty="0" err="1"/>
              <a:t>vidéos</a:t>
            </a:r>
            <a:r>
              <a:rPr lang="en-US" dirty="0"/>
              <a:t>, prendre des photos, </a:t>
            </a:r>
            <a:r>
              <a:rPr lang="en-US" dirty="0" err="1"/>
              <a:t>enregistrer</a:t>
            </a:r>
            <a:r>
              <a:rPr lang="en-US" dirty="0"/>
              <a:t> des podcasts, </a:t>
            </a:r>
            <a:r>
              <a:rPr lang="en-US" dirty="0" err="1"/>
              <a:t>produire</a:t>
            </a:r>
            <a:r>
              <a:rPr lang="en-US" dirty="0"/>
              <a:t> des illustrations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infographes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C – lection (</a:t>
            </a:r>
            <a:r>
              <a:rPr lang="en-US" dirty="0" err="1"/>
              <a:t>Sélection</a:t>
            </a:r>
            <a:r>
              <a:rPr lang="en-US" dirty="0"/>
              <a:t>) : </a:t>
            </a:r>
            <a:r>
              <a:rPr lang="en-US" dirty="0" err="1"/>
              <a:t>Mettez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focus le travail de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personnes</a:t>
            </a:r>
            <a:r>
              <a:rPr lang="en-US" dirty="0"/>
              <a:t>, </a:t>
            </a:r>
            <a:r>
              <a:rPr lang="en-US" dirty="0" err="1"/>
              <a:t>partagez</a:t>
            </a:r>
            <a:r>
              <a:rPr lang="en-US" dirty="0"/>
              <a:t> du </a:t>
            </a:r>
            <a:r>
              <a:rPr lang="en-US" dirty="0" err="1"/>
              <a:t>contenu</a:t>
            </a:r>
            <a:r>
              <a:rPr lang="en-US" dirty="0"/>
              <a:t> pertinent, </a:t>
            </a:r>
            <a:r>
              <a:rPr lang="en-US" dirty="0" err="1"/>
              <a:t>perspicace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inspirant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travail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expériences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Conversation : Interview </a:t>
            </a:r>
            <a:r>
              <a:rPr lang="en-US" dirty="0" err="1"/>
              <a:t>d'acteurs</a:t>
            </a:r>
            <a:r>
              <a:rPr lang="en-US" dirty="0"/>
              <a:t>, </a:t>
            </a:r>
            <a:r>
              <a:rPr lang="en-US" dirty="0" err="1"/>
              <a:t>marionnettistes</a:t>
            </a:r>
            <a:r>
              <a:rPr lang="en-US" dirty="0"/>
              <a:t>, experts ; </a:t>
            </a:r>
            <a:r>
              <a:rPr lang="en-US" dirty="0" err="1"/>
              <a:t>posez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question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public, plus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sérieux</a:t>
            </a:r>
            <a:r>
              <a:rPr lang="en-US" dirty="0"/>
              <a:t>, </a:t>
            </a: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 ; </a:t>
            </a:r>
            <a:r>
              <a:rPr lang="en-US" dirty="0" err="1"/>
              <a:t>répondez</a:t>
            </a:r>
            <a:r>
              <a:rPr lang="en-US" dirty="0"/>
              <a:t> aux </a:t>
            </a:r>
            <a:r>
              <a:rPr lang="en-US" dirty="0" err="1"/>
              <a:t>commentaires</a:t>
            </a:r>
            <a:r>
              <a:rPr lang="en-US" dirty="0"/>
              <a:t>; </a:t>
            </a:r>
            <a:r>
              <a:rPr lang="en-US" dirty="0" err="1"/>
              <a:t>soyez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; </a:t>
            </a:r>
            <a:r>
              <a:rPr lang="en-US" dirty="0" err="1"/>
              <a:t>amusez-vous</a:t>
            </a:r>
            <a:r>
              <a:rPr lang="en-US" dirty="0"/>
              <a:t>; </a:t>
            </a:r>
            <a:r>
              <a:rPr lang="en-US" dirty="0" err="1"/>
              <a:t>rejoignez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conversation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partir</a:t>
            </a:r>
            <a:r>
              <a:rPr lang="en-US" dirty="0"/>
              <a:t> des hashtags…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e creative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fr-FR" dirty="0"/>
              <a:t>Soyez créatifs</a:t>
            </a:r>
            <a:endParaRPr lang="en-CA" dirty="0"/>
          </a:p>
        </p:txBody>
      </p:sp>
      <p:sp>
        <p:nvSpPr>
          <p:cNvPr id="274" name="Learn from what others do well, but you won’t stand out unless you do something different…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/>
          </a:bodyPr>
          <a:lstStyle/>
          <a:p>
            <a:r>
              <a:rPr lang="en-US" dirty="0" err="1"/>
              <a:t>Apprenez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que les </a:t>
            </a:r>
            <a:r>
              <a:rPr lang="en-US" dirty="0" err="1"/>
              <a:t>autres</a:t>
            </a:r>
            <a:r>
              <a:rPr lang="en-US" dirty="0"/>
              <a:t> font bien,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démarquerez</a:t>
            </a:r>
            <a:r>
              <a:rPr lang="en-US" dirty="0"/>
              <a:t> pas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de faire </a:t>
            </a:r>
            <a:r>
              <a:rPr lang="en-US" dirty="0" err="1"/>
              <a:t>quelque</a:t>
            </a:r>
            <a:r>
              <a:rPr lang="en-US" dirty="0"/>
              <a:t> chose de </a:t>
            </a:r>
            <a:r>
              <a:rPr lang="en-US" dirty="0" err="1"/>
              <a:t>différent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Écoutez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votre</a:t>
            </a:r>
            <a:r>
              <a:rPr lang="en-US" dirty="0"/>
              <a:t> public </a:t>
            </a:r>
            <a:r>
              <a:rPr lang="en-US" dirty="0" err="1"/>
              <a:t>veut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accordez</a:t>
            </a:r>
            <a:r>
              <a:rPr lang="en-US" dirty="0"/>
              <a:t> plus </a:t>
            </a:r>
            <a:r>
              <a:rPr lang="en-US" dirty="0" err="1"/>
              <a:t>d'attention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font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réellement</a:t>
            </a:r>
            <a:r>
              <a:rPr lang="en-US" dirty="0"/>
              <a:t> </a:t>
            </a:r>
            <a:r>
              <a:rPr lang="en-US" dirty="0" err="1"/>
              <a:t>besoin</a:t>
            </a:r>
            <a:endParaRPr lang="en-US" dirty="0"/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kills: Photography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 err="1"/>
              <a:t>Compétences</a:t>
            </a:r>
            <a:r>
              <a:rPr lang="en-CA" dirty="0"/>
              <a:t> : </a:t>
            </a:r>
            <a:r>
              <a:rPr lang="en-CA" dirty="0" err="1"/>
              <a:t>Photographie</a:t>
            </a:r>
            <a:endParaRPr lang="en-CA" dirty="0"/>
          </a:p>
        </p:txBody>
      </p:sp>
      <p:sp>
        <p:nvSpPr>
          <p:cNvPr id="224" name="Composition…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Composition:</a:t>
            </a:r>
          </a:p>
          <a:p>
            <a:r>
              <a:rPr lang="en-US" dirty="0" err="1"/>
              <a:t>Règle</a:t>
            </a:r>
            <a:r>
              <a:rPr lang="en-US" dirty="0"/>
              <a:t> des tiers</a:t>
            </a:r>
          </a:p>
          <a:p>
            <a:r>
              <a:rPr lang="en-US" dirty="0" err="1"/>
              <a:t>Symétrie</a:t>
            </a:r>
            <a:endParaRPr lang="en-US" dirty="0"/>
          </a:p>
          <a:p>
            <a:r>
              <a:rPr lang="en-US" dirty="0" err="1"/>
              <a:t>Réflexions</a:t>
            </a:r>
            <a:endParaRPr lang="en-US" dirty="0"/>
          </a:p>
          <a:p>
            <a:r>
              <a:rPr lang="en-US" dirty="0"/>
              <a:t>Motifs </a:t>
            </a:r>
            <a:r>
              <a:rPr lang="en-US" dirty="0" err="1"/>
              <a:t>répétés</a:t>
            </a:r>
            <a:endParaRPr lang="en-US" dirty="0"/>
          </a:p>
          <a:p>
            <a:r>
              <a:rPr lang="en-US" dirty="0"/>
              <a:t>Mise au point sur un </a:t>
            </a:r>
            <a:r>
              <a:rPr lang="en-US" dirty="0" err="1"/>
              <a:t>sujet</a:t>
            </a:r>
            <a:r>
              <a:rPr lang="en-US" dirty="0"/>
              <a:t> (simplifier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flouer</a:t>
            </a:r>
            <a:r>
              <a:rPr lang="en-US" dirty="0"/>
              <a:t> </a:t>
            </a:r>
            <a:r>
              <a:rPr lang="en-US" dirty="0" err="1"/>
              <a:t>l'arrière</a:t>
            </a:r>
            <a:r>
              <a:rPr lang="en-US" dirty="0"/>
              <a:t>-plan)</a:t>
            </a:r>
          </a:p>
          <a:p>
            <a:r>
              <a:rPr lang="en-US" dirty="0" err="1"/>
              <a:t>Recadrer</a:t>
            </a:r>
            <a:r>
              <a:rPr lang="en-US" dirty="0"/>
              <a:t> pour </a:t>
            </a:r>
            <a:r>
              <a:rPr lang="en-US" dirty="0" err="1"/>
              <a:t>remplir</a:t>
            </a:r>
            <a:r>
              <a:rPr lang="en-US" dirty="0"/>
              <a:t> le cadre</a:t>
            </a:r>
          </a:p>
          <a:p>
            <a:r>
              <a:rPr lang="en-US" dirty="0"/>
              <a:t>Perspectives </a:t>
            </a:r>
            <a:r>
              <a:rPr lang="en-US" dirty="0" err="1"/>
              <a:t>inhabituelles</a:t>
            </a:r>
            <a:r>
              <a:rPr lang="en-US" dirty="0"/>
              <a:t> (</a:t>
            </a:r>
            <a:r>
              <a:rPr lang="en-US" dirty="0" err="1"/>
              <a:t>viser</a:t>
            </a:r>
            <a:r>
              <a:rPr lang="en-US" dirty="0"/>
              <a:t> haut </a:t>
            </a:r>
            <a:r>
              <a:rPr lang="en-US" dirty="0" err="1"/>
              <a:t>ou</a:t>
            </a:r>
            <a:r>
              <a:rPr lang="en-US" dirty="0"/>
              <a:t> bas, </a:t>
            </a:r>
            <a:r>
              <a:rPr lang="en-US" dirty="0" err="1"/>
              <a:t>zoomer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reculer</a:t>
            </a:r>
            <a:r>
              <a:rPr lang="en-US" dirty="0"/>
              <a:t>)</a:t>
            </a:r>
          </a:p>
          <a:p>
            <a:r>
              <a:rPr lang="en-US" dirty="0" err="1"/>
              <a:t>Lignes</a:t>
            </a:r>
            <a:r>
              <a:rPr lang="en-US" dirty="0"/>
              <a:t> </a:t>
            </a:r>
            <a:r>
              <a:rPr lang="en-US" dirty="0" err="1"/>
              <a:t>diagonales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Qualité</a:t>
            </a:r>
            <a:r>
              <a:rPr lang="en-US" dirty="0"/>
              <a:t>:</a:t>
            </a:r>
          </a:p>
          <a:p>
            <a:r>
              <a:rPr lang="en-US" dirty="0" err="1"/>
              <a:t>Recadrer</a:t>
            </a:r>
            <a:r>
              <a:rPr lang="en-US" dirty="0"/>
              <a:t> au lieu de </a:t>
            </a:r>
            <a:r>
              <a:rPr lang="en-US" dirty="0" err="1"/>
              <a:t>zoomer</a:t>
            </a:r>
            <a:r>
              <a:rPr lang="en-US" dirty="0"/>
              <a:t> (</a:t>
            </a:r>
            <a:r>
              <a:rPr lang="en-US" dirty="0" err="1"/>
              <a:t>sauf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un </a:t>
            </a:r>
            <a:r>
              <a:rPr lang="en-US" dirty="0" err="1"/>
              <a:t>appareil</a:t>
            </a:r>
            <a:r>
              <a:rPr lang="en-US" dirty="0"/>
              <a:t> photo </a:t>
            </a:r>
            <a:r>
              <a:rPr lang="en-US" dirty="0" err="1"/>
              <a:t>professionnel</a:t>
            </a:r>
            <a:r>
              <a:rPr lang="en-US" dirty="0"/>
              <a:t>)</a:t>
            </a:r>
          </a:p>
          <a:p>
            <a:r>
              <a:rPr lang="en-US" dirty="0" err="1"/>
              <a:t>Procurez-vous</a:t>
            </a:r>
            <a:r>
              <a:rPr lang="en-US" dirty="0"/>
              <a:t> un </a:t>
            </a:r>
            <a:r>
              <a:rPr lang="en-US" dirty="0" err="1"/>
              <a:t>trépied</a:t>
            </a:r>
            <a:r>
              <a:rPr lang="en-US" dirty="0"/>
              <a:t> et </a:t>
            </a:r>
            <a:r>
              <a:rPr lang="en-US" dirty="0" err="1"/>
              <a:t>montez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téléphone</a:t>
            </a:r>
            <a:endParaRPr lang="en-US" dirty="0"/>
          </a:p>
          <a:p>
            <a:r>
              <a:rPr lang="en-US" dirty="0" err="1"/>
              <a:t>Profitez</a:t>
            </a:r>
            <a:r>
              <a:rPr lang="en-US" dirty="0"/>
              <a:t> des </a:t>
            </a:r>
            <a:r>
              <a:rPr lang="en-US" dirty="0" err="1"/>
              <a:t>fonctions</a:t>
            </a:r>
            <a:r>
              <a:rPr lang="en-US" dirty="0"/>
              <a:t> de </a:t>
            </a:r>
            <a:r>
              <a:rPr lang="en-US" dirty="0" err="1"/>
              <a:t>l'appareil</a:t>
            </a:r>
            <a:r>
              <a:rPr lang="en-US" dirty="0"/>
              <a:t> photo (panorama, mode portrait)</a:t>
            </a:r>
          </a:p>
          <a:p>
            <a:r>
              <a:rPr lang="en-US" dirty="0" err="1"/>
              <a:t>Prenez</a:t>
            </a:r>
            <a:r>
              <a:rPr lang="en-US" dirty="0"/>
              <a:t> de </a:t>
            </a:r>
            <a:r>
              <a:rPr lang="en-US" dirty="0" err="1"/>
              <a:t>nombreuses</a:t>
            </a:r>
            <a:r>
              <a:rPr lang="en-US" dirty="0"/>
              <a:t> photos et </a:t>
            </a:r>
            <a:r>
              <a:rPr lang="en-US" dirty="0" err="1"/>
              <a:t>sélectionnez</a:t>
            </a:r>
            <a:r>
              <a:rPr lang="en-US" dirty="0"/>
              <a:t> les </a:t>
            </a:r>
            <a:r>
              <a:rPr lang="en-US" dirty="0" err="1"/>
              <a:t>meilleures</a:t>
            </a:r>
            <a:r>
              <a:rPr lang="en-US" dirty="0"/>
              <a:t> pour les </a:t>
            </a:r>
            <a:r>
              <a:rPr lang="en-US" dirty="0" err="1"/>
              <a:t>éditer</a:t>
            </a:r>
            <a:r>
              <a:rPr lang="en-US" dirty="0"/>
              <a:t> et les </a:t>
            </a:r>
            <a:r>
              <a:rPr lang="en-US" dirty="0" err="1"/>
              <a:t>publier</a:t>
            </a:r>
            <a:endParaRPr lang="en-US" dirty="0"/>
          </a:p>
          <a:p>
            <a:r>
              <a:rPr lang="en-US" dirty="0"/>
              <a:t>#pas de </a:t>
            </a:r>
            <a:r>
              <a:rPr lang="en-US" dirty="0" err="1"/>
              <a:t>filtre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Teneur</a:t>
            </a:r>
            <a:r>
              <a:rPr lang="en-US" dirty="0"/>
              <a:t>:</a:t>
            </a:r>
          </a:p>
          <a:p>
            <a:r>
              <a:rPr lang="en-US" dirty="0" err="1"/>
              <a:t>Actuel</a:t>
            </a:r>
            <a:r>
              <a:rPr lang="en-US" dirty="0"/>
              <a:t> / </a:t>
            </a:r>
            <a:r>
              <a:rPr lang="en-US" dirty="0" err="1"/>
              <a:t>opportun</a:t>
            </a:r>
            <a:endParaRPr lang="en-US" dirty="0"/>
          </a:p>
          <a:p>
            <a:r>
              <a:rPr lang="en-US" dirty="0"/>
              <a:t>Coups francs - les visages </a:t>
            </a:r>
            <a:r>
              <a:rPr lang="en-US" dirty="0" err="1"/>
              <a:t>attirent</a:t>
            </a:r>
            <a:r>
              <a:rPr lang="en-US" dirty="0"/>
              <a:t> </a:t>
            </a:r>
            <a:r>
              <a:rPr lang="en-US" dirty="0" err="1"/>
              <a:t>l'attention</a:t>
            </a:r>
            <a:r>
              <a:rPr lang="en-US" dirty="0"/>
              <a:t> et nous </a:t>
            </a:r>
            <a:r>
              <a:rPr lang="en-US" dirty="0" err="1"/>
              <a:t>suivons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regard</a:t>
            </a:r>
          </a:p>
          <a:p>
            <a:r>
              <a:rPr lang="en-US" dirty="0"/>
              <a:t>Ne </a:t>
            </a:r>
            <a:r>
              <a:rPr lang="en-US" dirty="0" err="1"/>
              <a:t>publiez</a:t>
            </a:r>
            <a:r>
              <a:rPr lang="en-US" dirty="0"/>
              <a:t> pas </a:t>
            </a:r>
            <a:r>
              <a:rPr lang="en-US" dirty="0" err="1"/>
              <a:t>d'images</a:t>
            </a:r>
            <a:r>
              <a:rPr lang="en-US" dirty="0"/>
              <a:t> </a:t>
            </a:r>
            <a:r>
              <a:rPr lang="en-US" dirty="0" err="1"/>
              <a:t>complètes</a:t>
            </a:r>
            <a:r>
              <a:rPr lang="en-US" dirty="0"/>
              <a:t> des </a:t>
            </a:r>
            <a:r>
              <a:rPr lang="en-US" dirty="0" err="1"/>
              <a:t>œuvres</a:t>
            </a:r>
            <a:r>
              <a:rPr lang="en-US" dirty="0"/>
              <a:t> d'art </a:t>
            </a:r>
            <a:r>
              <a:rPr lang="en-US" dirty="0" err="1"/>
              <a:t>visuel</a:t>
            </a:r>
            <a:r>
              <a:rPr lang="en-US" dirty="0"/>
              <a:t> finales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reproduites</a:t>
            </a:r>
            <a:r>
              <a:rPr lang="en-US" dirty="0"/>
              <a:t>/</a:t>
            </a:r>
            <a:r>
              <a:rPr lang="en-US" dirty="0" err="1"/>
              <a:t>imprimées</a:t>
            </a:r>
            <a:endParaRPr lang="en-US" dirty="0"/>
          </a:p>
        </p:txBody>
      </p:sp>
      <p:sp>
        <p:nvSpPr>
          <p:cNvPr id="22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12</a:t>
            </a:fld>
            <a:endParaRPr/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80" y="1276074"/>
            <a:ext cx="4703120" cy="236326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4"/>
          <p:cNvSpPr txBox="1"/>
          <p:nvPr/>
        </p:nvSpPr>
        <p:spPr>
          <a:xfrm>
            <a:off x="7912991" y="4623754"/>
            <a:ext cx="401548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/>
              </a:rPr>
              <a:t>https://www.quicksprout.com/2018/12/01/12-tips-for-taking-better-marketing-photos-for-your-social-media-campaigns/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CA" dirty="0" err="1"/>
              <a:t>Compétences</a:t>
            </a:r>
            <a:r>
              <a:rPr lang="en-CA" dirty="0"/>
              <a:t> : </a:t>
            </a:r>
            <a:r>
              <a:rPr lang="en-CA" dirty="0" err="1"/>
              <a:t>Vidéo</a:t>
            </a:r>
            <a:endParaRPr lang="en-CA" dirty="0"/>
          </a:p>
        </p:txBody>
      </p:sp>
      <p:sp>
        <p:nvSpPr>
          <p:cNvPr id="242" name="Content Placeholder 2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Composition:</a:t>
            </a:r>
          </a:p>
          <a:p>
            <a:r>
              <a:rPr lang="en-US" dirty="0" err="1"/>
              <a:t>Éclairage</a:t>
            </a:r>
            <a:r>
              <a:rPr lang="en-US" dirty="0"/>
              <a:t> – beaucoup de lumière – surtout sur les visages</a:t>
            </a:r>
          </a:p>
          <a:p>
            <a:r>
              <a:rPr lang="en-US" dirty="0"/>
              <a:t>La lumière naturelle du soleil </a:t>
            </a:r>
            <a:r>
              <a:rPr lang="en-US" dirty="0" err="1"/>
              <a:t>fonctionne</a:t>
            </a:r>
            <a:r>
              <a:rPr lang="en-US" dirty="0"/>
              <a:t> bien, </a:t>
            </a:r>
            <a:r>
              <a:rPr lang="en-US" dirty="0" err="1"/>
              <a:t>essayez</a:t>
            </a:r>
            <a:r>
              <a:rPr lang="en-US" dirty="0"/>
              <a:t> les moments de lumière plus </a:t>
            </a:r>
            <a:r>
              <a:rPr lang="en-US" dirty="0" err="1"/>
              <a:t>douce</a:t>
            </a:r>
            <a:r>
              <a:rPr lang="en-US" dirty="0"/>
              <a:t> de la </a:t>
            </a:r>
            <a:r>
              <a:rPr lang="en-US" dirty="0" err="1"/>
              <a:t>journée</a:t>
            </a:r>
            <a:endParaRPr lang="en-US" dirty="0"/>
          </a:p>
          <a:p>
            <a:r>
              <a:rPr lang="en-US" dirty="0" err="1"/>
              <a:t>Arrière</a:t>
            </a:r>
            <a:r>
              <a:rPr lang="en-US" dirty="0"/>
              <a:t>-plan propre </a:t>
            </a:r>
          </a:p>
          <a:p>
            <a:r>
              <a:rPr lang="en-US" dirty="0" err="1"/>
              <a:t>Règle</a:t>
            </a:r>
            <a:r>
              <a:rPr lang="en-US" dirty="0"/>
              <a:t> des tiers</a:t>
            </a:r>
          </a:p>
          <a:p>
            <a:pPr marL="0" indent="0">
              <a:buNone/>
            </a:pPr>
            <a:r>
              <a:rPr lang="en-US" dirty="0" err="1"/>
              <a:t>Qualité</a:t>
            </a:r>
            <a:r>
              <a:rPr lang="en-US" dirty="0"/>
              <a:t>:</a:t>
            </a:r>
          </a:p>
          <a:p>
            <a:r>
              <a:rPr lang="en-US" dirty="0"/>
              <a:t>Un son </a:t>
            </a:r>
            <a:r>
              <a:rPr lang="en-US" dirty="0" err="1"/>
              <a:t>clair</a:t>
            </a:r>
            <a:r>
              <a:rPr lang="en-US" dirty="0"/>
              <a:t> et net, </a:t>
            </a:r>
            <a:r>
              <a:rPr lang="en-US" dirty="0" err="1"/>
              <a:t>assurez-vous</a:t>
            </a:r>
            <a:r>
              <a:rPr lang="en-US" dirty="0"/>
              <a:t> </a:t>
            </a:r>
            <a:r>
              <a:rPr lang="en-US" dirty="0" err="1"/>
              <a:t>d'avoir</a:t>
            </a:r>
            <a:r>
              <a:rPr lang="en-US" dirty="0"/>
              <a:t> un bon microphone</a:t>
            </a:r>
          </a:p>
          <a:p>
            <a:r>
              <a:rPr lang="en-US" dirty="0"/>
              <a:t>Pas de </a:t>
            </a:r>
            <a:r>
              <a:rPr lang="en-US" dirty="0" err="1"/>
              <a:t>séquences</a:t>
            </a:r>
            <a:r>
              <a:rPr lang="en-US" dirty="0"/>
              <a:t> </a:t>
            </a:r>
            <a:r>
              <a:rPr lang="en-US" dirty="0" err="1"/>
              <a:t>tremblantes</a:t>
            </a:r>
            <a:r>
              <a:rPr lang="en-US" dirty="0"/>
              <a:t>, </a:t>
            </a:r>
            <a:r>
              <a:rPr lang="en-US" dirty="0" err="1"/>
              <a:t>utilisez</a:t>
            </a:r>
            <a:r>
              <a:rPr lang="en-US" dirty="0"/>
              <a:t> un </a:t>
            </a:r>
            <a:r>
              <a:rPr lang="en-US" dirty="0" err="1"/>
              <a:t>trépied</a:t>
            </a:r>
            <a:r>
              <a:rPr lang="en-US" dirty="0"/>
              <a:t>.</a:t>
            </a:r>
          </a:p>
          <a:p>
            <a:r>
              <a:rPr lang="en-US" dirty="0" err="1"/>
              <a:t>Utilisez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téléphone</a:t>
            </a:r>
            <a:r>
              <a:rPr lang="en-US" dirty="0"/>
              <a:t> intelligent - la </a:t>
            </a:r>
            <a:r>
              <a:rPr lang="en-US" dirty="0" err="1"/>
              <a:t>caméra</a:t>
            </a:r>
            <a:r>
              <a:rPr lang="en-US" dirty="0"/>
              <a:t> </a:t>
            </a:r>
            <a:r>
              <a:rPr lang="en-US" dirty="0" err="1"/>
              <a:t>arrière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meilleure</a:t>
            </a:r>
            <a:r>
              <a:rPr lang="en-US" dirty="0"/>
              <a:t>, </a:t>
            </a:r>
            <a:r>
              <a:rPr lang="en-US" dirty="0" err="1"/>
              <a:t>l'enregistrement</a:t>
            </a:r>
            <a:r>
              <a:rPr lang="en-US" dirty="0"/>
              <a:t> horizontal et non vertical</a:t>
            </a:r>
          </a:p>
          <a:p>
            <a:r>
              <a:rPr lang="en-US" dirty="0" err="1"/>
              <a:t>Utilisez</a:t>
            </a:r>
            <a:r>
              <a:rPr lang="en-US" dirty="0"/>
              <a:t> un bon </a:t>
            </a:r>
            <a:r>
              <a:rPr lang="en-US" dirty="0" err="1"/>
              <a:t>programme</a:t>
            </a:r>
            <a:r>
              <a:rPr lang="en-US" dirty="0"/>
              <a:t> de montage </a:t>
            </a:r>
            <a:r>
              <a:rPr lang="en-US" dirty="0" err="1"/>
              <a:t>vidéo</a:t>
            </a:r>
            <a:endParaRPr lang="en-US" dirty="0"/>
          </a:p>
          <a:p>
            <a:r>
              <a:rPr lang="en-US" dirty="0" err="1"/>
              <a:t>Gardez</a:t>
            </a:r>
            <a:r>
              <a:rPr lang="en-US" dirty="0"/>
              <a:t> le montage simple, </a:t>
            </a:r>
            <a:r>
              <a:rPr lang="en-US" dirty="0" err="1"/>
              <a:t>concentrez-vous</a:t>
            </a:r>
            <a:r>
              <a:rPr lang="en-US" dirty="0"/>
              <a:t> sur le </a:t>
            </a:r>
            <a:r>
              <a:rPr lang="en-US" dirty="0" err="1"/>
              <a:t>nettoyage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particulier la </a:t>
            </a:r>
            <a:r>
              <a:rPr lang="en-US" dirty="0" err="1"/>
              <a:t>réduction</a:t>
            </a:r>
            <a:r>
              <a:rPr lang="en-US" dirty="0"/>
              <a:t> audio/bruit) et les transitions</a:t>
            </a:r>
          </a:p>
          <a:p>
            <a:r>
              <a:rPr lang="en-US" dirty="0" err="1"/>
              <a:t>Utilisez</a:t>
            </a:r>
            <a:r>
              <a:rPr lang="en-US" dirty="0"/>
              <a:t> des angles, des </a:t>
            </a:r>
            <a:r>
              <a:rPr lang="en-US" dirty="0" err="1"/>
              <a:t>effets</a:t>
            </a:r>
            <a:r>
              <a:rPr lang="en-US" dirty="0"/>
              <a:t> de montage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intérêt</a:t>
            </a:r>
            <a:r>
              <a:rPr lang="en-US" dirty="0"/>
              <a:t> </a:t>
            </a:r>
            <a:r>
              <a:rPr lang="en-US" dirty="0" err="1"/>
              <a:t>visuel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Teneur</a:t>
            </a:r>
            <a:r>
              <a:rPr lang="en-US" dirty="0"/>
              <a:t>:</a:t>
            </a:r>
          </a:p>
          <a:p>
            <a:r>
              <a:rPr lang="en-US" dirty="0" err="1"/>
              <a:t>Scénario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storyboard de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vidéos</a:t>
            </a:r>
            <a:endParaRPr lang="en-US" dirty="0"/>
          </a:p>
          <a:p>
            <a:r>
              <a:rPr lang="en-US" dirty="0" err="1"/>
              <a:t>Assurez-vous</a:t>
            </a:r>
            <a:r>
              <a:rPr lang="en-US" dirty="0"/>
              <a:t> que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sujet</a:t>
            </a:r>
            <a:r>
              <a:rPr lang="en-US" dirty="0"/>
              <a:t> a la bonne </a:t>
            </a:r>
            <a:r>
              <a:rPr lang="en-US" dirty="0" err="1"/>
              <a:t>présence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la </a:t>
            </a:r>
            <a:r>
              <a:rPr lang="en-US" dirty="0" err="1"/>
              <a:t>caméra</a:t>
            </a:r>
            <a:r>
              <a:rPr lang="en-US" dirty="0"/>
              <a:t> : </a:t>
            </a:r>
            <a:r>
              <a:rPr lang="en-US" dirty="0" err="1"/>
              <a:t>langage</a:t>
            </a:r>
            <a:r>
              <a:rPr lang="en-US" dirty="0"/>
              <a:t> </a:t>
            </a:r>
            <a:r>
              <a:rPr lang="en-US" dirty="0" err="1"/>
              <a:t>corporel</a:t>
            </a:r>
            <a:r>
              <a:rPr lang="en-US" dirty="0"/>
              <a:t> </a:t>
            </a:r>
            <a:r>
              <a:rPr lang="en-US" dirty="0" err="1"/>
              <a:t>ouvert</a:t>
            </a:r>
            <a:r>
              <a:rPr lang="en-US" dirty="0"/>
              <a:t>, un </a:t>
            </a:r>
            <a:r>
              <a:rPr lang="en-US" dirty="0" err="1"/>
              <a:t>sourire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parlent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plus </a:t>
            </a:r>
            <a:r>
              <a:rPr lang="en-US" dirty="0" err="1"/>
              <a:t>lentement</a:t>
            </a:r>
            <a:endParaRPr lang="en-US" dirty="0"/>
          </a:p>
        </p:txBody>
      </p:sp>
      <p:sp>
        <p:nvSpPr>
          <p:cNvPr id="24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Video quality: light, mic &amp; 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CA" dirty="0" err="1"/>
              <a:t>Qualité</a:t>
            </a:r>
            <a:r>
              <a:rPr lang="en-CA" dirty="0"/>
              <a:t> </a:t>
            </a:r>
            <a:r>
              <a:rPr lang="en-CA" dirty="0" err="1"/>
              <a:t>vidéo</a:t>
            </a:r>
            <a:r>
              <a:rPr lang="en-CA" dirty="0"/>
              <a:t> : lumière, micro et </a:t>
            </a:r>
            <a:r>
              <a:rPr lang="en-CA" dirty="0" err="1"/>
              <a:t>arrière</a:t>
            </a:r>
            <a:r>
              <a:rPr lang="en-CA" dirty="0"/>
              <a:t>-plan</a:t>
            </a:r>
            <a:endParaRPr dirty="0"/>
          </a:p>
        </p:txBody>
      </p:sp>
      <p:sp>
        <p:nvSpPr>
          <p:cNvPr id="248" name="Don’t wait until you have the perfect ge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 err="1"/>
              <a:t>N'attendez</a:t>
            </a:r>
            <a:r>
              <a:rPr lang="en-CA" dirty="0"/>
              <a:t> pas que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soit</a:t>
            </a:r>
            <a:r>
              <a:rPr lang="en-CA" dirty="0"/>
              <a:t> parfait</a:t>
            </a:r>
          </a:p>
          <a:p>
            <a:r>
              <a:rPr lang="en-CA" dirty="0"/>
              <a:t>Ne </a:t>
            </a:r>
            <a:r>
              <a:rPr lang="en-CA" dirty="0" err="1"/>
              <a:t>présumez</a:t>
            </a:r>
            <a:r>
              <a:rPr lang="en-CA" dirty="0"/>
              <a:t> pas que </a:t>
            </a:r>
            <a:r>
              <a:rPr lang="en-CA" dirty="0" err="1"/>
              <a:t>votre</a:t>
            </a:r>
            <a:r>
              <a:rPr lang="en-CA" dirty="0"/>
              <a:t> public vas </a:t>
            </a:r>
            <a:r>
              <a:rPr lang="en-CA" dirty="0" err="1"/>
              <a:t>être</a:t>
            </a:r>
            <a:r>
              <a:rPr lang="en-CA" dirty="0"/>
              <a:t> touché par </a:t>
            </a:r>
            <a:r>
              <a:rPr lang="en-CA" dirty="0" err="1"/>
              <a:t>votre</a:t>
            </a:r>
            <a:r>
              <a:rPr lang="en-CA" dirty="0"/>
              <a:t> video, </a:t>
            </a:r>
            <a:r>
              <a:rPr lang="en-CA" dirty="0" err="1"/>
              <a:t>testez</a:t>
            </a:r>
            <a:r>
              <a:rPr lang="en-CA" dirty="0"/>
              <a:t>-la</a:t>
            </a:r>
            <a:endParaRPr dirty="0"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5817" y="6359846"/>
            <a:ext cx="2639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14</a:t>
            </a:fld>
            <a:endParaRPr/>
          </a:p>
        </p:txBody>
      </p:sp>
      <p:pic>
        <p:nvPicPr>
          <p:cNvPr id="250" name="Screen Shot 2021-02-15 at 7.18.59 PM.png" descr="Screen Shot 2021-02-15 at 7.18.59 PM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60" y="2836163"/>
            <a:ext cx="4825444" cy="3475741"/>
          </a:xfrm>
          <a:prstGeom prst="rect">
            <a:avLst/>
          </a:prstGeom>
          <a:solidFill>
            <a:srgbClr val="8ABAD4"/>
          </a:solidFill>
          <a:ln w="12700">
            <a:solidFill>
              <a:schemeClr val="accent1"/>
            </a:solidFill>
            <a:miter lim="400000"/>
          </a:ln>
        </p:spPr>
      </p:pic>
      <p:pic>
        <p:nvPicPr>
          <p:cNvPr id="251" name="Screen Shot 2021-02-15 at 7.20.08 PM.png" descr="Screen Shot 2021-02-15 at 7.20.08 PM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99" y="2884105"/>
            <a:ext cx="4698876" cy="3475741"/>
          </a:xfrm>
          <a:prstGeom prst="rect">
            <a:avLst/>
          </a:prstGeom>
          <a:solidFill>
            <a:srgbClr val="8ABAD4"/>
          </a:solidFill>
          <a:ln w="12700">
            <a:solidFill>
              <a:schemeClr val="accent1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1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CA" dirty="0" err="1"/>
              <a:t>Compétences</a:t>
            </a:r>
            <a:r>
              <a:rPr lang="en-CA" dirty="0"/>
              <a:t> : </a:t>
            </a:r>
            <a:r>
              <a:rPr lang="en-CA" dirty="0" err="1"/>
              <a:t>Rédaction</a:t>
            </a:r>
            <a:endParaRPr lang="en-CA" dirty="0"/>
          </a:p>
        </p:txBody>
      </p:sp>
      <p:sp>
        <p:nvSpPr>
          <p:cNvPr id="280" name="Content Placeholder 2"/>
          <p:cNvSpPr txBox="1">
            <a:spLocks noGrp="1"/>
          </p:cNvSpPr>
          <p:nvPr>
            <p:ph idx="1"/>
          </p:nvPr>
        </p:nvSpPr>
        <p:spPr>
          <a:xfrm>
            <a:off x="436563" y="1497012"/>
            <a:ext cx="11572875" cy="49387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Composition</a:t>
            </a:r>
          </a:p>
          <a:p>
            <a:r>
              <a:rPr lang="en-US" dirty="0" err="1"/>
              <a:t>Définir</a:t>
            </a:r>
            <a:r>
              <a:rPr lang="en-US" dirty="0"/>
              <a:t> et </a:t>
            </a:r>
            <a:r>
              <a:rPr lang="en-US" dirty="0" err="1"/>
              <a:t>raffiner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voix</a:t>
            </a:r>
            <a:endParaRPr lang="en-US" dirty="0"/>
          </a:p>
          <a:p>
            <a:r>
              <a:rPr lang="en-US" dirty="0" err="1"/>
              <a:t>Voix</a:t>
            </a:r>
            <a:r>
              <a:rPr lang="en-US" dirty="0"/>
              <a:t> : </a:t>
            </a:r>
            <a:r>
              <a:rPr lang="en-US" dirty="0" err="1"/>
              <a:t>soyez</a:t>
            </a:r>
            <a:r>
              <a:rPr lang="en-US" dirty="0"/>
              <a:t> </a:t>
            </a:r>
            <a:r>
              <a:rPr lang="en-US" dirty="0" err="1"/>
              <a:t>décontractés</a:t>
            </a:r>
            <a:r>
              <a:rPr lang="en-US" dirty="0"/>
              <a:t>, </a:t>
            </a:r>
            <a:r>
              <a:rPr lang="en-US" dirty="0" err="1"/>
              <a:t>conversationnels</a:t>
            </a:r>
            <a:r>
              <a:rPr lang="en-US" dirty="0"/>
              <a:t>, </a:t>
            </a:r>
            <a:r>
              <a:rPr lang="en-US" dirty="0" err="1"/>
              <a:t>parlez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public </a:t>
            </a:r>
            <a:r>
              <a:rPr lang="en-US" dirty="0" err="1"/>
              <a:t>directement</a:t>
            </a:r>
            <a:r>
              <a:rPr lang="en-US" dirty="0"/>
              <a:t>, </a:t>
            </a:r>
            <a:r>
              <a:rPr lang="en-US" dirty="0" err="1"/>
              <a:t>positifs</a:t>
            </a:r>
            <a:r>
              <a:rPr lang="en-US" dirty="0"/>
              <a:t>, </a:t>
            </a:r>
            <a:r>
              <a:rPr lang="en-US" dirty="0" err="1"/>
              <a:t>optimistes</a:t>
            </a:r>
            <a:r>
              <a:rPr lang="en-US" dirty="0"/>
              <a:t>, </a:t>
            </a:r>
            <a:r>
              <a:rPr lang="en-US" dirty="0" err="1"/>
              <a:t>amusants</a:t>
            </a:r>
            <a:endParaRPr lang="en-US" dirty="0"/>
          </a:p>
          <a:p>
            <a:r>
              <a:rPr lang="en-US" dirty="0" err="1"/>
              <a:t>Utilisez</a:t>
            </a:r>
            <a:r>
              <a:rPr lang="en-US" dirty="0"/>
              <a:t> je, nous, </a:t>
            </a:r>
            <a:r>
              <a:rPr lang="en-US" dirty="0" err="1"/>
              <a:t>vous</a:t>
            </a:r>
            <a:r>
              <a:rPr lang="en-US" dirty="0"/>
              <a:t> au lieu de </a:t>
            </a:r>
            <a:r>
              <a:rPr lang="en-US" dirty="0" err="1"/>
              <a:t>l'organisation</a:t>
            </a:r>
            <a:r>
              <a:rPr lang="en-US" dirty="0"/>
              <a:t>, </a:t>
            </a:r>
            <a:r>
              <a:rPr lang="en-US" dirty="0" err="1"/>
              <a:t>l'équipe</a:t>
            </a:r>
            <a:endParaRPr lang="en-US" dirty="0"/>
          </a:p>
          <a:p>
            <a:r>
              <a:rPr lang="en-US" dirty="0" err="1"/>
              <a:t>Utilisez</a:t>
            </a:r>
            <a:r>
              <a:rPr lang="en-US" dirty="0"/>
              <a:t> des emojis pour </a:t>
            </a:r>
            <a:r>
              <a:rPr lang="en-US" dirty="0" err="1"/>
              <a:t>montrer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point de </a:t>
            </a:r>
            <a:r>
              <a:rPr lang="en-US" dirty="0" err="1"/>
              <a:t>vue</a:t>
            </a:r>
            <a:r>
              <a:rPr lang="en-US" dirty="0"/>
              <a:t> et augmenter </a:t>
            </a:r>
            <a:r>
              <a:rPr lang="en-US" dirty="0" err="1"/>
              <a:t>l'engagement</a:t>
            </a:r>
            <a:endParaRPr lang="en-US" dirty="0"/>
          </a:p>
          <a:p>
            <a:r>
              <a:rPr lang="en-US" dirty="0" err="1"/>
              <a:t>Utilisez</a:t>
            </a:r>
            <a:r>
              <a:rPr lang="en-US" dirty="0"/>
              <a:t> des hashtags sur Twitter et Instagram</a:t>
            </a:r>
          </a:p>
          <a:p>
            <a:pPr marL="0" indent="0">
              <a:buNone/>
            </a:pPr>
            <a:r>
              <a:rPr lang="en-US" dirty="0" err="1"/>
              <a:t>Qualité</a:t>
            </a:r>
            <a:r>
              <a:rPr lang="en-US" dirty="0"/>
              <a:t>:</a:t>
            </a:r>
          </a:p>
          <a:p>
            <a:r>
              <a:rPr lang="en-US" dirty="0"/>
              <a:t>Phrases </a:t>
            </a:r>
            <a:r>
              <a:rPr lang="en-US" dirty="0" err="1"/>
              <a:t>courtes</a:t>
            </a:r>
            <a:r>
              <a:rPr lang="en-US" dirty="0"/>
              <a:t>, mots courts</a:t>
            </a:r>
          </a:p>
          <a:p>
            <a:r>
              <a:rPr lang="en-US" dirty="0"/>
              <a:t>40 </a:t>
            </a:r>
            <a:r>
              <a:rPr lang="en-US" dirty="0" err="1"/>
              <a:t>caractères</a:t>
            </a:r>
            <a:r>
              <a:rPr lang="en-US" dirty="0"/>
              <a:t> font </a:t>
            </a:r>
            <a:r>
              <a:rPr lang="en-US" dirty="0" err="1"/>
              <a:t>une</a:t>
            </a:r>
            <a:r>
              <a:rPr lang="en-US" dirty="0"/>
              <a:t> longue publication Facebook dans de </a:t>
            </a:r>
            <a:r>
              <a:rPr lang="en-US" dirty="0" err="1"/>
              <a:t>nombreux</a:t>
            </a:r>
            <a:r>
              <a:rPr lang="en-US" dirty="0"/>
              <a:t> </a:t>
            </a:r>
            <a:r>
              <a:rPr lang="en-US" dirty="0" err="1"/>
              <a:t>cas</a:t>
            </a:r>
            <a:endParaRPr lang="en-US" dirty="0"/>
          </a:p>
          <a:p>
            <a:r>
              <a:rPr lang="en-US" dirty="0"/>
              <a:t>Lien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blog, </a:t>
            </a:r>
            <a:r>
              <a:rPr lang="en-US" dirty="0" err="1"/>
              <a:t>galerie</a:t>
            </a:r>
            <a:r>
              <a:rPr lang="en-US" dirty="0"/>
              <a:t>, </a:t>
            </a:r>
            <a:r>
              <a:rPr lang="en-US" dirty="0" err="1"/>
              <a:t>vidéos</a:t>
            </a:r>
            <a:r>
              <a:rPr lang="en-US" dirty="0"/>
              <a:t> et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formulaires</a:t>
            </a:r>
            <a:r>
              <a:rPr lang="en-US" dirty="0"/>
              <a:t> longs, ne </a:t>
            </a:r>
            <a:r>
              <a:rPr lang="en-US" dirty="0" err="1"/>
              <a:t>collez</a:t>
            </a:r>
            <a:r>
              <a:rPr lang="en-US" dirty="0"/>
              <a:t> pas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contenu</a:t>
            </a:r>
            <a:r>
              <a:rPr lang="en-US" dirty="0"/>
              <a:t> dans le </a:t>
            </a:r>
            <a:r>
              <a:rPr lang="en-US" dirty="0" err="1"/>
              <a:t>statut</a:t>
            </a:r>
            <a:r>
              <a:rPr lang="en-US" dirty="0"/>
              <a:t> Facebook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enfreindre</a:t>
            </a:r>
            <a:r>
              <a:rPr lang="en-US" dirty="0"/>
              <a:t>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en-US" dirty="0" err="1"/>
              <a:t>règles</a:t>
            </a:r>
            <a:r>
              <a:rPr lang="en-US" dirty="0"/>
              <a:t> de </a:t>
            </a:r>
            <a:r>
              <a:rPr lang="en-US" dirty="0" err="1"/>
              <a:t>ponctuation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vérifiez</a:t>
            </a:r>
            <a:r>
              <a:rPr lang="en-US" dirty="0"/>
              <a:t> </a:t>
            </a:r>
            <a:r>
              <a:rPr lang="en-US" dirty="0" err="1"/>
              <a:t>l'orthographe</a:t>
            </a:r>
            <a:r>
              <a:rPr lang="en-US" dirty="0"/>
              <a:t> et la </a:t>
            </a:r>
            <a:r>
              <a:rPr lang="en-US" dirty="0" err="1"/>
              <a:t>grammaire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Teneur</a:t>
            </a:r>
            <a:r>
              <a:rPr lang="en-US" dirty="0"/>
              <a:t>:</a:t>
            </a:r>
          </a:p>
          <a:p>
            <a:r>
              <a:rPr lang="en-US" dirty="0"/>
              <a:t>Appels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l'action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ne </a:t>
            </a:r>
            <a:r>
              <a:rPr lang="en-US" dirty="0" err="1"/>
              <a:t>faites</a:t>
            </a:r>
            <a:r>
              <a:rPr lang="en-US" dirty="0"/>
              <a:t> pas trop de promotion et ne </a:t>
            </a:r>
            <a:r>
              <a:rPr lang="en-US" dirty="0" err="1"/>
              <a:t>vendez</a:t>
            </a:r>
            <a:r>
              <a:rPr lang="en-US" dirty="0"/>
              <a:t> pas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construisez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relation </a:t>
            </a:r>
            <a:r>
              <a:rPr lang="en-US" dirty="0" err="1"/>
              <a:t>sociale</a:t>
            </a:r>
            <a:endParaRPr lang="en-US" dirty="0"/>
          </a:p>
          <a:p>
            <a:r>
              <a:rPr lang="en-US" dirty="0"/>
              <a:t>Les questions </a:t>
            </a:r>
            <a:r>
              <a:rPr lang="en-US" dirty="0" err="1"/>
              <a:t>courtes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d'excellentes</a:t>
            </a:r>
            <a:r>
              <a:rPr lang="en-US" dirty="0"/>
              <a:t> introductions</a:t>
            </a:r>
          </a:p>
          <a:p>
            <a:r>
              <a:rPr lang="en-US" dirty="0"/>
              <a:t>La recherche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informera</a:t>
            </a:r>
            <a:r>
              <a:rPr lang="en-US" dirty="0"/>
              <a:t> pour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écrivez</a:t>
            </a:r>
            <a:r>
              <a:rPr lang="en-US" dirty="0"/>
              <a:t> – </a:t>
            </a:r>
            <a:r>
              <a:rPr lang="en-US" dirty="0" err="1"/>
              <a:t>utilisez</a:t>
            </a:r>
            <a:r>
              <a:rPr lang="en-US" dirty="0"/>
              <a:t>-la !</a:t>
            </a:r>
          </a:p>
          <a:p>
            <a:r>
              <a:rPr lang="en-US" dirty="0" err="1"/>
              <a:t>Écrivez</a:t>
            </a:r>
            <a:r>
              <a:rPr lang="en-US" dirty="0"/>
              <a:t> de </a:t>
            </a:r>
            <a:r>
              <a:rPr lang="en-US" dirty="0" err="1"/>
              <a:t>superbes</a:t>
            </a:r>
            <a:r>
              <a:rPr lang="en-US" dirty="0"/>
              <a:t> </a:t>
            </a:r>
            <a:r>
              <a:rPr lang="en-US" dirty="0" err="1"/>
              <a:t>légendes</a:t>
            </a:r>
            <a:r>
              <a:rPr lang="en-US" dirty="0"/>
              <a:t> pour </a:t>
            </a:r>
            <a:r>
              <a:rPr lang="en-US" dirty="0" err="1"/>
              <a:t>vos</a:t>
            </a:r>
            <a:r>
              <a:rPr lang="en-US" dirty="0"/>
              <a:t> images</a:t>
            </a:r>
          </a:p>
        </p:txBody>
      </p:sp>
      <p:sp>
        <p:nvSpPr>
          <p:cNvPr id="28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497496"/>
            <a:ext cx="5200651" cy="4679467"/>
          </a:xfrm>
        </p:spPr>
        <p:txBody>
          <a:bodyPr/>
          <a:lstStyle/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accent6"/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Révision: 4 décembre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B817B92-9136-4B60-9BE8-283A68B6C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28" y="1573609"/>
            <a:ext cx="5200650" cy="2925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A7D6E-C714-4F8E-8921-97734F328CCC}"/>
              </a:ext>
            </a:extLst>
          </p:cNvPr>
          <p:cNvSpPr txBox="1"/>
          <p:nvPr/>
        </p:nvSpPr>
        <p:spPr>
          <a:xfrm>
            <a:off x="6554028" y="4498974"/>
            <a:ext cx="520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Semaine 1 : Inclusion numérique</a:t>
            </a:r>
          </a:p>
          <a:p>
            <a:r>
              <a:rPr lang="en-CA" dirty="0"/>
              <a:t>Semaine 2 : </a:t>
            </a:r>
            <a:r>
              <a:rPr lang="en-CA" dirty="0" err="1"/>
              <a:t>L'écosystème</a:t>
            </a:r>
            <a:r>
              <a:rPr lang="en-CA" dirty="0"/>
              <a:t> </a:t>
            </a:r>
            <a:r>
              <a:rPr lang="en-CA" dirty="0" err="1"/>
              <a:t>émergent</a:t>
            </a:r>
            <a:r>
              <a:rPr lang="en-CA" dirty="0"/>
              <a:t> des arts de la </a:t>
            </a:r>
            <a:r>
              <a:rPr lang="en-CA" dirty="0" err="1"/>
              <a:t>scène</a:t>
            </a:r>
            <a:r>
              <a:rPr lang="en-CA" dirty="0"/>
              <a:t> </a:t>
            </a:r>
            <a:r>
              <a:rPr lang="en-CA" dirty="0" err="1"/>
              <a:t>numériques</a:t>
            </a:r>
            <a:endParaRPr lang="en-CA" dirty="0"/>
          </a:p>
          <a:p>
            <a:r>
              <a:rPr lang="en-CA" dirty="0"/>
              <a:t>Semaine 3 : </a:t>
            </a:r>
            <a:r>
              <a:rPr lang="en-CA" dirty="0" err="1"/>
              <a:t>Voies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suivre</a:t>
            </a:r>
            <a:r>
              <a:rPr lang="en-CA" dirty="0"/>
              <a:t> et technologies </a:t>
            </a:r>
            <a:r>
              <a:rPr lang="en-CA" dirty="0" err="1"/>
              <a:t>numériques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surveiller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RESTONS EN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854700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partout au Canada)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Plus précisément, les nations Oneida et Chippewa du Thames, Kettle Point et Stony Point, et les nations Saugeen et Munsee Delaware, sont les gardiens traditionnels des territoires à partir desquelles SpringWorks/Hermione Presents opère.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Strategic Moves opère sur les territoires traditionnels du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Conseil Ta'an Kwäch'än et Première Nation Kwanlin Dün,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nations autonomes qui ont négocié des traités modernes (2002 ; 2005)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en vertu de l'Accord définitif entre les 14 Premières nations du Yukon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et les gouvernements du Canada et du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14171"/>
          <a:stretch/>
        </p:blipFill>
        <p:spPr>
          <a:xfrm>
            <a:off x="497749" y="593782"/>
            <a:ext cx="6096000" cy="4975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accent3"/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02269" y="4584653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 anchor="ctr">
            <a:normAutofit/>
          </a:bodyPr>
          <a:lstStyle/>
          <a:p>
            <a:r>
              <a:rPr lang="en-CA" dirty="0" err="1"/>
              <a:t>Révision</a:t>
            </a:r>
            <a:r>
              <a:rPr lang="en-CA" dirty="0"/>
              <a:t> du devoir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959732" cy="47192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  <a:p>
            <a:pPr>
              <a:spcAft>
                <a:spcPts val="600"/>
              </a:spcAft>
            </a:pPr>
            <a:r>
              <a:rPr lang="en-CA" dirty="0" err="1"/>
              <a:t>Caractéristiques</a:t>
            </a:r>
            <a:r>
              <a:rPr lang="en-CA" dirty="0"/>
              <a:t> des publications </a:t>
            </a:r>
            <a:r>
              <a:rPr lang="en-CA" dirty="0" err="1"/>
              <a:t>très</a:t>
            </a:r>
            <a:r>
              <a:rPr lang="en-CA" dirty="0"/>
              <a:t> </a:t>
            </a:r>
            <a:r>
              <a:rPr lang="en-CA" dirty="0" err="1"/>
              <a:t>engageantes</a:t>
            </a:r>
            <a:r>
              <a:rPr lang="en-CA" dirty="0"/>
              <a:t> et de </a:t>
            </a:r>
            <a:r>
              <a:rPr lang="en-CA" dirty="0" err="1"/>
              <a:t>celles</a:t>
            </a:r>
            <a:r>
              <a:rPr lang="en-CA" dirty="0"/>
              <a:t> qui </a:t>
            </a:r>
            <a:r>
              <a:rPr lang="en-CA" dirty="0" err="1"/>
              <a:t>n'ont</a:t>
            </a:r>
            <a:r>
              <a:rPr lang="en-CA" dirty="0"/>
              <a:t> pas </a:t>
            </a:r>
            <a:r>
              <a:rPr lang="en-CA" dirty="0" err="1"/>
              <a:t>suscité</a:t>
            </a:r>
            <a:r>
              <a:rPr lang="en-CA" dirty="0"/>
              <a:t> un engagement </a:t>
            </a:r>
            <a:r>
              <a:rPr lang="en-CA" dirty="0" err="1"/>
              <a:t>élevé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99116-6D74-4026-813E-F79B271A8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19"/>
          <a:stretch/>
        </p:blipFill>
        <p:spPr>
          <a:xfrm>
            <a:off x="7474748" y="1448957"/>
            <a:ext cx="4303892" cy="4719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E23A12-BC8F-4712-BFD4-8094A022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052" y="3507802"/>
            <a:ext cx="3169227" cy="31692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êtes</a:t>
            </a:r>
            <a:r>
              <a:rPr lang="en-CA" dirty="0"/>
              <a:t> un…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6472349" cy="44810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dirty="0" err="1"/>
              <a:t>Photographe</a:t>
            </a:r>
            <a:r>
              <a:rPr lang="en-CA" dirty="0"/>
              <a:t> et </a:t>
            </a:r>
            <a:r>
              <a:rPr lang="en-CA" dirty="0" err="1"/>
              <a:t>éditeur</a:t>
            </a:r>
            <a:r>
              <a:rPr lang="en-CA" dirty="0"/>
              <a:t> de photos</a:t>
            </a:r>
          </a:p>
          <a:p>
            <a:pPr>
              <a:spcBef>
                <a:spcPts val="600"/>
              </a:spcBef>
            </a:pPr>
            <a:r>
              <a:rPr lang="en-CA" dirty="0" err="1"/>
              <a:t>Réalisateur</a:t>
            </a:r>
            <a:r>
              <a:rPr lang="en-CA" dirty="0"/>
              <a:t> </a:t>
            </a:r>
            <a:r>
              <a:rPr lang="en-CA" dirty="0" err="1"/>
              <a:t>vidéo</a:t>
            </a:r>
            <a:r>
              <a:rPr lang="en-CA" dirty="0"/>
              <a:t>, star et </a:t>
            </a:r>
            <a:r>
              <a:rPr lang="en-CA" dirty="0" err="1"/>
              <a:t>monteur</a:t>
            </a:r>
            <a:r>
              <a:rPr lang="en-CA" dirty="0"/>
              <a:t> </a:t>
            </a:r>
            <a:r>
              <a:rPr lang="en-CA" dirty="0" err="1"/>
              <a:t>vidéo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CA" dirty="0" err="1"/>
              <a:t>Écrivain</a:t>
            </a:r>
            <a:r>
              <a:rPr lang="en-CA" dirty="0"/>
              <a:t> et </a:t>
            </a:r>
            <a:r>
              <a:rPr lang="en-CA" dirty="0" err="1"/>
              <a:t>éditeur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CA" dirty="0" err="1">
                <a:solidFill>
                  <a:srgbClr val="FF0000"/>
                </a:solidFill>
              </a:rPr>
              <a:t>Avez-vous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ce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qu'il</a:t>
            </a:r>
            <a:r>
              <a:rPr lang="en-CA" dirty="0">
                <a:solidFill>
                  <a:srgbClr val="FF0000"/>
                </a:solidFill>
              </a:rPr>
              <a:t> faut?</a:t>
            </a:r>
            <a:endParaRPr lang="en-CA" dirty="0"/>
          </a:p>
          <a:p>
            <a:pPr marL="0" indent="0">
              <a:spcBef>
                <a:spcPts val="600"/>
              </a:spcBef>
              <a:buNone/>
            </a:pPr>
            <a:r>
              <a:rPr lang="en-CA" dirty="0" err="1"/>
              <a:t>Adoptons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approche</a:t>
            </a:r>
            <a:r>
              <a:rPr lang="en-CA" dirty="0"/>
              <a:t> </a:t>
            </a:r>
            <a:r>
              <a:rPr lang="en-CA" dirty="0" err="1">
                <a:solidFill>
                  <a:srgbClr val="FF0000"/>
                </a:solidFill>
              </a:rPr>
              <a:t>heuristique</a:t>
            </a:r>
            <a:r>
              <a:rPr lang="en-CA" dirty="0"/>
              <a:t> pour le </a:t>
            </a:r>
            <a:r>
              <a:rPr lang="en-CA" dirty="0" err="1"/>
              <a:t>découvrir</a:t>
            </a:r>
            <a:r>
              <a:rPr lang="en-CA" dirty="0"/>
              <a:t> !</a:t>
            </a:r>
          </a:p>
          <a:p>
            <a:pPr>
              <a:spcBef>
                <a:spcPts val="600"/>
              </a:spcBef>
            </a:pP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/>
          <a:stretch/>
        </p:blipFill>
        <p:spPr>
          <a:xfrm>
            <a:off x="7740443" y="1471639"/>
            <a:ext cx="3273920" cy="465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028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err="1"/>
              <a:t>Votre</a:t>
            </a:r>
            <a:r>
              <a:rPr lang="en-CA" dirty="0"/>
              <a:t> public</a:t>
            </a: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Vos fans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>
                <a:solidFill>
                  <a:schemeClr val="accent1"/>
                </a:solidFill>
              </a:rPr>
              <a:t>aiment</a:t>
            </a:r>
            <a:endParaRPr lang="en-CA" dirty="0">
              <a:solidFill>
                <a:schemeClr val="accent1"/>
              </a:solidFill>
            </a:endParaRPr>
          </a:p>
          <a:p>
            <a:pPr lvl="0"/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ressentent</a:t>
            </a:r>
            <a:r>
              <a:rPr lang="en-CA" dirty="0"/>
              <a:t> un sentiment </a:t>
            </a:r>
            <a:r>
              <a:rPr lang="en-CA" dirty="0" err="1"/>
              <a:t>d'appartenance</a:t>
            </a:r>
            <a:endParaRPr lang="en-CA" dirty="0"/>
          </a:p>
          <a:p>
            <a:pPr lvl="0"/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attentes</a:t>
            </a:r>
            <a:endParaRPr lang="en-CA" dirty="0"/>
          </a:p>
          <a:p>
            <a:pPr lvl="0"/>
            <a:r>
              <a:rPr lang="en-CA" dirty="0" err="1"/>
              <a:t>Leur</a:t>
            </a:r>
            <a:r>
              <a:rPr lang="en-CA" dirty="0"/>
              <a:t> </a:t>
            </a:r>
            <a:r>
              <a:rPr lang="en-CA" dirty="0" err="1"/>
              <a:t>expérieuce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pleine</a:t>
            </a:r>
            <a:r>
              <a:rPr lang="en-CA" dirty="0"/>
              <a:t> d'amour</a:t>
            </a:r>
          </a:p>
          <a:p>
            <a:pPr lvl="0"/>
            <a:r>
              <a:rPr lang="en-CA" dirty="0" err="1"/>
              <a:t>Peuvent</a:t>
            </a:r>
            <a:r>
              <a:rPr lang="en-CA" dirty="0"/>
              <a:t> se </a:t>
            </a:r>
            <a:r>
              <a:rPr lang="en-CA" dirty="0" err="1"/>
              <a:t>sentir</a:t>
            </a:r>
            <a:r>
              <a:rPr lang="en-CA" dirty="0"/>
              <a:t> </a:t>
            </a:r>
            <a:r>
              <a:rPr lang="en-CA" dirty="0" err="1"/>
              <a:t>déçu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l'expérience</a:t>
            </a:r>
            <a:r>
              <a:rPr lang="en-CA" dirty="0"/>
              <a:t> </a:t>
            </a:r>
            <a:r>
              <a:rPr lang="en-CA" dirty="0" err="1"/>
              <a:t>n'est</a:t>
            </a:r>
            <a:r>
              <a:rPr lang="en-CA" dirty="0"/>
              <a:t> pas </a:t>
            </a:r>
            <a:r>
              <a:rPr lang="en-CA" dirty="0" err="1"/>
              <a:t>à</a:t>
            </a:r>
            <a:r>
              <a:rPr lang="en-CA" dirty="0"/>
              <a:t> la hauteur de </a:t>
            </a:r>
            <a:r>
              <a:rPr lang="en-CA" dirty="0" err="1"/>
              <a:t>leurs</a:t>
            </a:r>
            <a:r>
              <a:rPr lang="en-CA" dirty="0"/>
              <a:t> </a:t>
            </a:r>
            <a:r>
              <a:rPr lang="en-CA" dirty="0" err="1"/>
              <a:t>attentes</a:t>
            </a:r>
            <a:endParaRPr lang="en-CA" dirty="0"/>
          </a:p>
          <a:p>
            <a:pPr lvl="0"/>
            <a:r>
              <a:rPr lang="en-CA" dirty="0"/>
              <a:t>Un public qui </a:t>
            </a:r>
            <a:r>
              <a:rPr lang="en-CA" dirty="0" err="1"/>
              <a:t>revient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</a:t>
            </a:r>
            <a:r>
              <a:rPr lang="en-CA" dirty="0" err="1"/>
              <a:t>vous</a:t>
            </a:r>
            <a:endParaRPr lang="en-CA" dirty="0"/>
          </a:p>
          <a:p>
            <a:pPr lvl="0"/>
            <a:r>
              <a:rPr lang="en-CA" dirty="0" err="1"/>
              <a:t>Familiarité</a:t>
            </a:r>
            <a:r>
              <a:rPr lang="en-CA" dirty="0"/>
              <a:t> avec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contenu</a:t>
            </a:r>
            <a:endParaRPr lang="en-CA" dirty="0"/>
          </a:p>
          <a:p>
            <a:pPr lvl="0"/>
            <a:r>
              <a:rPr lang="en-CA" dirty="0" err="1"/>
              <a:t>Leur</a:t>
            </a:r>
            <a:r>
              <a:rPr lang="en-CA" dirty="0"/>
              <a:t> </a:t>
            </a:r>
            <a:r>
              <a:rPr lang="en-CA" dirty="0" err="1"/>
              <a:t>dernière</a:t>
            </a:r>
            <a:r>
              <a:rPr lang="en-CA" dirty="0"/>
              <a:t> experience </a:t>
            </a:r>
            <a:r>
              <a:rPr lang="en-CA" dirty="0" err="1"/>
              <a:t>prépare</a:t>
            </a:r>
            <a:r>
              <a:rPr lang="en-CA" dirty="0"/>
              <a:t> la </a:t>
            </a:r>
            <a:r>
              <a:rPr lang="en-CA" dirty="0" err="1"/>
              <a:t>suivante</a:t>
            </a:r>
            <a:endParaRPr lang="en-CA" dirty="0"/>
          </a:p>
          <a:p>
            <a:pPr lvl="0"/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espèrent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allez</a:t>
            </a:r>
            <a:r>
              <a:rPr lang="en-CA" dirty="0"/>
              <a:t> non </a:t>
            </a:r>
            <a:r>
              <a:rPr lang="en-CA" dirty="0" err="1"/>
              <a:t>seulement</a:t>
            </a:r>
            <a:r>
              <a:rPr lang="en-CA" dirty="0"/>
              <a:t> </a:t>
            </a:r>
            <a:r>
              <a:rPr lang="en-CA" dirty="0" err="1"/>
              <a:t>répondre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leurs</a:t>
            </a:r>
            <a:r>
              <a:rPr lang="en-CA" dirty="0"/>
              <a:t> </a:t>
            </a:r>
            <a:r>
              <a:rPr lang="en-CA" dirty="0" err="1"/>
              <a:t>besoins</a:t>
            </a:r>
            <a:r>
              <a:rPr lang="en-CA" dirty="0"/>
              <a:t>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dépasser</a:t>
            </a:r>
            <a:r>
              <a:rPr lang="en-CA" dirty="0"/>
              <a:t> </a:t>
            </a:r>
            <a:r>
              <a:rPr lang="en-CA" dirty="0" err="1"/>
              <a:t>leurs</a:t>
            </a:r>
            <a:r>
              <a:rPr lang="en-CA" dirty="0"/>
              <a:t> </a:t>
            </a:r>
            <a:r>
              <a:rPr lang="en-CA" dirty="0" err="1"/>
              <a:t>attentes</a:t>
            </a:r>
            <a:endParaRPr lang="en-CA" dirty="0"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5999970" y="1457739"/>
            <a:ext cx="5671099" cy="47192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CA" dirty="0"/>
              <a:t>Les nouveaux publics ne </a:t>
            </a:r>
            <a:r>
              <a:rPr lang="en-CA" dirty="0" err="1">
                <a:solidFill>
                  <a:schemeClr val="accent1"/>
                </a:solidFill>
              </a:rPr>
              <a:t>vous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 err="1">
                <a:solidFill>
                  <a:schemeClr val="accent1"/>
                </a:solidFill>
              </a:rPr>
              <a:t>connaissent</a:t>
            </a:r>
            <a:r>
              <a:rPr lang="en-CA" dirty="0">
                <a:solidFill>
                  <a:schemeClr val="accent1"/>
                </a:solidFill>
              </a:rPr>
              <a:t> pas</a:t>
            </a:r>
          </a:p>
          <a:p>
            <a:pPr lvl="0"/>
            <a:r>
              <a:rPr lang="en-CA" dirty="0" err="1"/>
              <a:t>Ils</a:t>
            </a:r>
            <a:r>
              <a:rPr lang="en-CA" dirty="0"/>
              <a:t> ne </a:t>
            </a:r>
            <a:r>
              <a:rPr lang="en-CA" dirty="0" err="1"/>
              <a:t>savent</a:t>
            </a:r>
            <a:r>
              <a:rPr lang="en-CA" dirty="0"/>
              <a:t> pas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êtes</a:t>
            </a:r>
            <a:r>
              <a:rPr lang="en-CA" dirty="0"/>
              <a:t> pour </a:t>
            </a:r>
            <a:r>
              <a:rPr lang="en-CA" dirty="0" err="1"/>
              <a:t>eux</a:t>
            </a:r>
            <a:r>
              <a:rPr lang="en-CA" dirty="0"/>
              <a:t> </a:t>
            </a:r>
          </a:p>
          <a:p>
            <a:pPr lvl="0"/>
            <a:r>
              <a:rPr lang="en-CA" dirty="0" err="1"/>
              <a:t>Peuvent</a:t>
            </a:r>
            <a:r>
              <a:rPr lang="en-CA" dirty="0"/>
              <a:t> se </a:t>
            </a:r>
            <a:r>
              <a:rPr lang="en-CA" dirty="0" err="1"/>
              <a:t>sentir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mauvaise</a:t>
            </a:r>
            <a:r>
              <a:rPr lang="en-CA" dirty="0"/>
              <a:t> place.</a:t>
            </a:r>
          </a:p>
          <a:p>
            <a:pPr lvl="0"/>
            <a:r>
              <a:rPr lang="en-CA" dirty="0" err="1"/>
              <a:t>Peuvent</a:t>
            </a:r>
            <a:r>
              <a:rPr lang="en-CA" dirty="0"/>
              <a:t> </a:t>
            </a:r>
            <a:r>
              <a:rPr lang="en-CA" dirty="0" err="1"/>
              <a:t>s'attendre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quelque</a:t>
            </a:r>
            <a:r>
              <a:rPr lang="en-CA" dirty="0"/>
              <a:t> chose de </a:t>
            </a:r>
            <a:r>
              <a:rPr lang="en-CA" dirty="0" err="1"/>
              <a:t>très</a:t>
            </a:r>
            <a:r>
              <a:rPr lang="en-CA" dirty="0"/>
              <a:t> </a:t>
            </a:r>
            <a:r>
              <a:rPr lang="en-CA" dirty="0" err="1"/>
              <a:t>différent</a:t>
            </a:r>
            <a:r>
              <a:rPr lang="en-CA" dirty="0"/>
              <a:t> de 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avez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offrir</a:t>
            </a:r>
            <a:endParaRPr lang="en-CA" dirty="0"/>
          </a:p>
          <a:p>
            <a:pPr lvl="0"/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peur</a:t>
            </a:r>
            <a:r>
              <a:rPr lang="en-CA" dirty="0"/>
              <a:t> de </a:t>
            </a:r>
            <a:r>
              <a:rPr lang="en-CA" dirty="0" err="1"/>
              <a:t>perdre</a:t>
            </a:r>
            <a:r>
              <a:rPr lang="en-CA" dirty="0"/>
              <a:t> </a:t>
            </a:r>
            <a:r>
              <a:rPr lang="en-CA" dirty="0" err="1"/>
              <a:t>leur</a:t>
            </a:r>
            <a:r>
              <a:rPr lang="en-CA" dirty="0"/>
              <a:t> temps / </a:t>
            </a:r>
            <a:r>
              <a:rPr lang="en-CA" dirty="0" err="1"/>
              <a:t>leur</a:t>
            </a:r>
            <a:r>
              <a:rPr lang="en-CA" dirty="0"/>
              <a:t> attention /  </a:t>
            </a:r>
            <a:r>
              <a:rPr lang="en-CA" dirty="0" err="1"/>
              <a:t>leur</a:t>
            </a:r>
            <a:r>
              <a:rPr lang="en-CA" dirty="0"/>
              <a:t> argent pour </a:t>
            </a:r>
            <a:r>
              <a:rPr lang="en-CA" dirty="0" err="1"/>
              <a:t>quelque</a:t>
            </a:r>
            <a:r>
              <a:rPr lang="en-CA" dirty="0"/>
              <a:t> chose qui, au final, </a:t>
            </a:r>
            <a:r>
              <a:rPr lang="en-CA" dirty="0" err="1"/>
              <a:t>n'est</a:t>
            </a:r>
            <a:r>
              <a:rPr lang="en-CA" dirty="0"/>
              <a:t> pas pour </a:t>
            </a:r>
            <a:r>
              <a:rPr lang="en-CA" dirty="0" err="1"/>
              <a:t>eux</a:t>
            </a:r>
            <a:endParaRPr lang="en-CA" dirty="0"/>
          </a:p>
          <a:p>
            <a:pPr lvl="0"/>
            <a:r>
              <a:rPr lang="en-CA" dirty="0" err="1"/>
              <a:t>Ils</a:t>
            </a:r>
            <a:r>
              <a:rPr lang="en-CA" dirty="0"/>
              <a:t> se </a:t>
            </a:r>
            <a:r>
              <a:rPr lang="en-CA" dirty="0" err="1"/>
              <a:t>fient</a:t>
            </a:r>
            <a:r>
              <a:rPr lang="en-CA" dirty="0"/>
              <a:t> aux premières impressions (</a:t>
            </a:r>
            <a:r>
              <a:rPr lang="en-CA" dirty="0" err="1"/>
              <a:t>votre</a:t>
            </a:r>
            <a:r>
              <a:rPr lang="en-CA" dirty="0"/>
              <a:t> ’marque’), aux critiques, au bouche-</a:t>
            </a:r>
            <a:r>
              <a:rPr lang="en-CA" dirty="0" err="1"/>
              <a:t>à</a:t>
            </a:r>
            <a:r>
              <a:rPr lang="en-CA" dirty="0"/>
              <a:t>-</a:t>
            </a:r>
            <a:r>
              <a:rPr lang="en-CA" dirty="0" err="1"/>
              <a:t>oreille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chance pour </a:t>
            </a:r>
            <a:r>
              <a:rPr lang="en-CA" dirty="0" err="1"/>
              <a:t>déterminer</a:t>
            </a:r>
            <a:r>
              <a:rPr lang="en-CA" dirty="0"/>
              <a:t> </a:t>
            </a:r>
            <a:r>
              <a:rPr lang="en-CA" dirty="0" err="1"/>
              <a:t>s’ils</a:t>
            </a:r>
            <a:r>
              <a:rPr lang="en-CA" dirty="0"/>
              <a:t> </a:t>
            </a:r>
            <a:r>
              <a:rPr lang="en-CA" dirty="0" err="1"/>
              <a:t>veulent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essayer</a:t>
            </a:r>
            <a:endParaRPr lang="en-CA" dirty="0"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4330955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 txBox="1"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 err="1"/>
              <a:t>Respectez</a:t>
            </a:r>
            <a:r>
              <a:rPr lang="en-CA" dirty="0"/>
              <a:t> </a:t>
            </a:r>
            <a:r>
              <a:rPr lang="en-CA" dirty="0" err="1"/>
              <a:t>l'objectif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public</a:t>
            </a:r>
          </a:p>
        </p:txBody>
      </p:sp>
      <p:sp>
        <p:nvSpPr>
          <p:cNvPr id="264" name="Content Placeholder 5"/>
          <p:cNvSpPr txBox="1">
            <a:spLocks noGrp="1"/>
          </p:cNvSpPr>
          <p:nvPr>
            <p:ph sz="half" idx="1"/>
          </p:nvPr>
        </p:nvSpPr>
        <p:spPr>
          <a:xfrm>
            <a:off x="412749" y="1457325"/>
            <a:ext cx="6306591" cy="471963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Facebook : </a:t>
            </a:r>
            <a:r>
              <a:rPr lang="en-US" sz="3200" dirty="0">
                <a:solidFill>
                  <a:schemeClr val="accent6"/>
                </a:solidFill>
              </a:rPr>
              <a:t>Pour </a:t>
            </a:r>
            <a:r>
              <a:rPr lang="en-US" sz="3200" dirty="0" err="1">
                <a:solidFill>
                  <a:schemeClr val="accent6"/>
                </a:solidFill>
              </a:rPr>
              <a:t>rester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en</a:t>
            </a:r>
            <a:r>
              <a:rPr lang="en-US" sz="3200" dirty="0">
                <a:solidFill>
                  <a:schemeClr val="accent6"/>
                </a:solidFill>
              </a:rPr>
              <a:t> contact avec les </a:t>
            </a:r>
            <a:r>
              <a:rPr lang="en-US" sz="3200" dirty="0" err="1">
                <a:solidFill>
                  <a:schemeClr val="accent6"/>
                </a:solidFill>
              </a:rPr>
              <a:t>personnes</a:t>
            </a:r>
            <a:r>
              <a:rPr lang="en-US" sz="3200" dirty="0">
                <a:solidFill>
                  <a:schemeClr val="accent6"/>
                </a:solidFill>
              </a:rPr>
              <a:t> que </a:t>
            </a:r>
            <a:r>
              <a:rPr lang="en-US" sz="3200" dirty="0" err="1">
                <a:solidFill>
                  <a:schemeClr val="accent6"/>
                </a:solidFill>
              </a:rPr>
              <a:t>vous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connaissez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en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vrai</a:t>
            </a:r>
            <a:r>
              <a:rPr lang="en-US" sz="3200" dirty="0">
                <a:solidFill>
                  <a:schemeClr val="accent6"/>
                </a:solidFill>
              </a:rPr>
              <a:t>, </a:t>
            </a:r>
            <a:r>
              <a:rPr lang="en-US" sz="3200" dirty="0" err="1">
                <a:solidFill>
                  <a:schemeClr val="accent6"/>
                </a:solidFill>
              </a:rPr>
              <a:t>ou</a:t>
            </a:r>
            <a:r>
              <a:rPr lang="en-US" sz="3200" dirty="0">
                <a:solidFill>
                  <a:schemeClr val="accent6"/>
                </a:solidFill>
              </a:rPr>
              <a:t> qui </a:t>
            </a:r>
            <a:r>
              <a:rPr lang="en-US" sz="3200" dirty="0" err="1">
                <a:solidFill>
                  <a:schemeClr val="accent6"/>
                </a:solidFill>
              </a:rPr>
              <a:t>partagent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vos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intérêts</a:t>
            </a:r>
            <a:endParaRPr lang="en-US" sz="3200" dirty="0">
              <a:solidFill>
                <a:schemeClr val="accent6"/>
              </a:solidFill>
            </a:endParaRPr>
          </a:p>
          <a:p>
            <a:r>
              <a:rPr lang="en-US" dirty="0"/>
              <a:t>Amis, </a:t>
            </a:r>
            <a:r>
              <a:rPr lang="en-US" dirty="0" err="1"/>
              <a:t>famille</a:t>
            </a:r>
            <a:r>
              <a:rPr lang="en-US" dirty="0"/>
              <a:t> et « liens </a:t>
            </a:r>
            <a:r>
              <a:rPr lang="en-US" dirty="0" err="1"/>
              <a:t>faibles</a:t>
            </a:r>
            <a:r>
              <a:rPr lang="en-US" dirty="0"/>
              <a:t> »</a:t>
            </a:r>
          </a:p>
          <a:p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communautaires</a:t>
            </a:r>
            <a:r>
              <a:rPr lang="en-US" dirty="0"/>
              <a:t> (</a:t>
            </a:r>
            <a:r>
              <a:rPr lang="en-US" dirty="0" err="1"/>
              <a:t>lieux</a:t>
            </a:r>
            <a:r>
              <a:rPr lang="en-US" dirty="0"/>
              <a:t>, </a:t>
            </a:r>
            <a:r>
              <a:rPr lang="en-US" dirty="0" err="1"/>
              <a:t>intérêts</a:t>
            </a:r>
            <a:r>
              <a:rPr lang="en-US" dirty="0"/>
              <a:t>)</a:t>
            </a:r>
          </a:p>
          <a:p>
            <a:r>
              <a:rPr lang="en-US" dirty="0" err="1"/>
              <a:t>Contenu</a:t>
            </a:r>
            <a:r>
              <a:rPr lang="en-US" dirty="0"/>
              <a:t> </a:t>
            </a:r>
            <a:r>
              <a:rPr lang="en-US" dirty="0" err="1"/>
              <a:t>organisé</a:t>
            </a:r>
            <a:r>
              <a:rPr lang="en-US" dirty="0"/>
              <a:t> par </a:t>
            </a:r>
            <a:r>
              <a:rPr lang="en-US" dirty="0" err="1"/>
              <a:t>vos</a:t>
            </a:r>
            <a:r>
              <a:rPr lang="en-US" dirty="0"/>
              <a:t> relations : articles, des </a:t>
            </a:r>
            <a:r>
              <a:rPr lang="en-US" dirty="0" err="1"/>
              <a:t>vidéos</a:t>
            </a:r>
            <a:r>
              <a:rPr lang="en-US" dirty="0"/>
              <a:t>, des photos</a:t>
            </a:r>
          </a:p>
          <a:p>
            <a:r>
              <a:rPr lang="en-US" dirty="0" err="1"/>
              <a:t>Vidéo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direct</a:t>
            </a:r>
          </a:p>
          <a:p>
            <a:r>
              <a:rPr lang="en-US" dirty="0"/>
              <a:t>Jeux, </a:t>
            </a:r>
            <a:r>
              <a:rPr lang="en-US" dirty="0" err="1"/>
              <a:t>événements</a:t>
            </a:r>
            <a:r>
              <a:rPr lang="en-US" dirty="0"/>
              <a:t>, notifications </a:t>
            </a:r>
            <a:r>
              <a:rPr lang="en-US" dirty="0" err="1"/>
              <a:t>d'anniversaire</a:t>
            </a:r>
            <a:endParaRPr lang="en-US" dirty="0"/>
          </a:p>
          <a:p>
            <a:r>
              <a:rPr lang="en-US" dirty="0"/>
              <a:t>Pages </a:t>
            </a:r>
            <a:r>
              <a:rPr lang="en-US" dirty="0" err="1"/>
              <a:t>d’entreprises</a:t>
            </a:r>
            <a:r>
              <a:rPr lang="en-US" dirty="0"/>
              <a:t>, places de </a:t>
            </a:r>
            <a:r>
              <a:rPr lang="en-US" dirty="0" err="1"/>
              <a:t>marché</a:t>
            </a:r>
            <a:endParaRPr lang="en-US" dirty="0"/>
          </a:p>
          <a:p>
            <a:endParaRPr lang="en-US" dirty="0"/>
          </a:p>
          <a:p>
            <a:r>
              <a:rPr lang="en-US" sz="3200" dirty="0"/>
              <a:t>YouTube </a:t>
            </a:r>
            <a:r>
              <a:rPr lang="en-US" sz="3200" dirty="0">
                <a:solidFill>
                  <a:schemeClr val="accent6"/>
                </a:solidFill>
              </a:rPr>
              <a:t>: pour se </a:t>
            </a:r>
            <a:r>
              <a:rPr lang="en-US" sz="3200" dirty="0" err="1">
                <a:solidFill>
                  <a:schemeClr val="accent6"/>
                </a:solidFill>
              </a:rPr>
              <a:t>divertir</a:t>
            </a:r>
            <a:r>
              <a:rPr lang="en-US" sz="3200" dirty="0">
                <a:solidFill>
                  <a:schemeClr val="accent6"/>
                </a:solidFill>
              </a:rPr>
              <a:t>, </a:t>
            </a:r>
            <a:r>
              <a:rPr lang="en-US" sz="3200" dirty="0" err="1">
                <a:solidFill>
                  <a:schemeClr val="accent6"/>
                </a:solidFill>
              </a:rPr>
              <a:t>apprendre</a:t>
            </a:r>
            <a:r>
              <a:rPr lang="en-US" sz="3200" dirty="0">
                <a:solidFill>
                  <a:schemeClr val="accent6"/>
                </a:solidFill>
              </a:rPr>
              <a:t>, explorer </a:t>
            </a:r>
            <a:r>
              <a:rPr lang="en-US" sz="3200" dirty="0" err="1">
                <a:solidFill>
                  <a:schemeClr val="accent6"/>
                </a:solidFill>
              </a:rPr>
              <a:t>ou</a:t>
            </a:r>
            <a:r>
              <a:rPr lang="en-US" sz="3200" dirty="0">
                <a:solidFill>
                  <a:schemeClr val="accent6"/>
                </a:solidFill>
              </a:rPr>
              <a:t> diffuser son </a:t>
            </a:r>
            <a:r>
              <a:rPr lang="en-US" sz="3200" dirty="0" err="1">
                <a:solidFill>
                  <a:schemeClr val="accent6"/>
                </a:solidFill>
              </a:rPr>
              <a:t>contenu</a:t>
            </a:r>
            <a:endParaRPr lang="en-US" sz="3200" dirty="0">
              <a:solidFill>
                <a:schemeClr val="accent6"/>
              </a:solidFill>
            </a:endParaRPr>
          </a:p>
          <a:p>
            <a:r>
              <a:rPr lang="en-US" dirty="0" err="1"/>
              <a:t>Rechercher</a:t>
            </a:r>
            <a:r>
              <a:rPr lang="en-US" dirty="0"/>
              <a:t> du </a:t>
            </a:r>
            <a:r>
              <a:rPr lang="en-US" dirty="0" err="1"/>
              <a:t>contenu</a:t>
            </a:r>
            <a:r>
              <a:rPr lang="en-US" dirty="0"/>
              <a:t>, les partages </a:t>
            </a:r>
            <a:r>
              <a:rPr lang="en-US" dirty="0" err="1"/>
              <a:t>sociaux</a:t>
            </a:r>
            <a:endParaRPr lang="en-US" dirty="0"/>
          </a:p>
          <a:p>
            <a:r>
              <a:rPr lang="en-US" dirty="0" err="1"/>
              <a:t>Abonnez-vous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 YouTubers </a:t>
            </a:r>
            <a:r>
              <a:rPr lang="en-US" dirty="0" err="1"/>
              <a:t>préférés</a:t>
            </a:r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chaînes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succès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</a:t>
            </a:r>
            <a:r>
              <a:rPr lang="en-US" dirty="0" err="1"/>
              <a:t>identités</a:t>
            </a:r>
            <a:r>
              <a:rPr lang="en-US" dirty="0"/>
              <a:t> et </a:t>
            </a:r>
            <a:r>
              <a:rPr lang="en-US" dirty="0" err="1"/>
              <a:t>communautés</a:t>
            </a:r>
            <a:endParaRPr lang="en-US" dirty="0"/>
          </a:p>
          <a:p>
            <a:r>
              <a:rPr lang="en-US" dirty="0"/>
              <a:t>Pertinence SEO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57C99-5AD1-4329-9C7B-10254F5B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508" y="1457325"/>
            <a:ext cx="4588742" cy="47196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Twitter : </a:t>
            </a:r>
            <a:r>
              <a:rPr lang="en-US" dirty="0">
                <a:solidFill>
                  <a:schemeClr val="accent6"/>
                </a:solidFill>
              </a:rPr>
              <a:t>pour </a:t>
            </a:r>
            <a:r>
              <a:rPr lang="en-US" dirty="0" err="1">
                <a:solidFill>
                  <a:schemeClr val="accent6"/>
                </a:solidFill>
              </a:rPr>
              <a:t>partager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vos</a:t>
            </a:r>
            <a:r>
              <a:rPr lang="en-US" dirty="0">
                <a:solidFill>
                  <a:schemeClr val="accent6"/>
                </a:solidFill>
              </a:rPr>
              <a:t> opinions </a:t>
            </a:r>
            <a:r>
              <a:rPr lang="en-US" dirty="0" err="1">
                <a:solidFill>
                  <a:schemeClr val="accent6"/>
                </a:solidFill>
              </a:rPr>
              <a:t>ou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ce</a:t>
            </a:r>
            <a:r>
              <a:rPr lang="en-US" dirty="0">
                <a:solidFill>
                  <a:schemeClr val="accent6"/>
                </a:solidFill>
              </a:rPr>
              <a:t> que </a:t>
            </a:r>
            <a:r>
              <a:rPr lang="en-US" dirty="0" err="1">
                <a:solidFill>
                  <a:schemeClr val="accent6"/>
                </a:solidFill>
              </a:rPr>
              <a:t>vous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faites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Microblogging, </a:t>
            </a:r>
            <a:r>
              <a:rPr lang="en-US" dirty="0" err="1"/>
              <a:t>texte</a:t>
            </a:r>
            <a:endParaRPr lang="en-US" dirty="0"/>
          </a:p>
          <a:p>
            <a:r>
              <a:rPr lang="en-US" dirty="0"/>
              <a:t>Hashtag #</a:t>
            </a:r>
          </a:p>
          <a:p>
            <a:r>
              <a:rPr lang="en-US" dirty="0"/>
              <a:t>Nouvelles et liens</a:t>
            </a:r>
          </a:p>
          <a:p>
            <a:r>
              <a:rPr lang="en-US" dirty="0"/>
              <a:t>‘Followers’</a:t>
            </a:r>
          </a:p>
          <a:p>
            <a:endParaRPr lang="en-US" dirty="0"/>
          </a:p>
          <a:p>
            <a:r>
              <a:rPr lang="en-US" dirty="0"/>
              <a:t>Instagram – </a:t>
            </a:r>
            <a:r>
              <a:rPr lang="en-US" dirty="0">
                <a:solidFill>
                  <a:schemeClr val="accent6"/>
                </a:solidFill>
              </a:rPr>
              <a:t>Pour </a:t>
            </a:r>
            <a:r>
              <a:rPr lang="en-US" dirty="0" err="1">
                <a:solidFill>
                  <a:schemeClr val="accent6"/>
                </a:solidFill>
              </a:rPr>
              <a:t>trouver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l'inspiration</a:t>
            </a:r>
            <a:r>
              <a:rPr lang="en-US" dirty="0">
                <a:solidFill>
                  <a:schemeClr val="accent6"/>
                </a:solidFill>
              </a:rPr>
              <a:t> dans la  vie parfait des </a:t>
            </a:r>
            <a:r>
              <a:rPr lang="en-US" dirty="0" err="1">
                <a:solidFill>
                  <a:schemeClr val="accent6"/>
                </a:solidFill>
              </a:rPr>
              <a:t>autres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Selfies, photos</a:t>
            </a:r>
          </a:p>
          <a:p>
            <a:r>
              <a:rPr lang="en-US" dirty="0"/>
              <a:t>Hashtag #</a:t>
            </a:r>
          </a:p>
          <a:p>
            <a:r>
              <a:rPr lang="en-US" dirty="0"/>
              <a:t>#pas de </a:t>
            </a:r>
            <a:r>
              <a:rPr lang="en-US" dirty="0" err="1"/>
              <a:t>filtre</a:t>
            </a:r>
            <a:endParaRPr lang="en-CA" dirty="0"/>
          </a:p>
        </p:txBody>
      </p:sp>
      <p:sp>
        <p:nvSpPr>
          <p:cNvPr id="266" name="Slide Number Placeholder 2"/>
          <p:cNvSpPr txBox="1"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265" name="Content Placeholder 6"/>
          <p:cNvSpPr txBox="1"/>
          <p:nvPr/>
        </p:nvSpPr>
        <p:spPr>
          <a:xfrm>
            <a:off x="6045689" y="1457739"/>
            <a:ext cx="5262394" cy="471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505873" lvl="1" indent="-214884" defTabSz="859536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068" b="1">
                <a:solidFill>
                  <a:srgbClr val="262626"/>
                </a:solidFill>
              </a:defRPr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Connaîssez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objectif</a:t>
            </a:r>
            <a:endParaRPr lang="en-CA" dirty="0"/>
          </a:p>
        </p:txBody>
      </p:sp>
      <p:sp>
        <p:nvSpPr>
          <p:cNvPr id="269" name="Content Placeholder 5"/>
          <p:cNvSpPr txBox="1"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Facebook : </a:t>
            </a:r>
            <a:r>
              <a:rPr lang="en-US" dirty="0">
                <a:solidFill>
                  <a:schemeClr val="accent6"/>
                </a:solidFill>
              </a:rPr>
              <a:t>Pour encourager </a:t>
            </a:r>
            <a:r>
              <a:rPr lang="en-US" dirty="0" err="1">
                <a:solidFill>
                  <a:schemeClr val="accent6"/>
                </a:solidFill>
              </a:rPr>
              <a:t>vos</a:t>
            </a:r>
            <a:r>
              <a:rPr lang="en-US" dirty="0">
                <a:solidFill>
                  <a:schemeClr val="accent6"/>
                </a:solidFill>
              </a:rPr>
              <a:t> fans </a:t>
            </a:r>
            <a:r>
              <a:rPr lang="en-US" dirty="0" err="1">
                <a:solidFill>
                  <a:schemeClr val="accent6"/>
                </a:solidFill>
              </a:rPr>
              <a:t>à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parler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vous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à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leurs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amis</a:t>
            </a:r>
            <a:r>
              <a:rPr lang="en-US" dirty="0">
                <a:solidFill>
                  <a:schemeClr val="accent6"/>
                </a:solidFill>
              </a:rPr>
              <a:t>. Pour </a:t>
            </a:r>
            <a:r>
              <a:rPr lang="en-US" dirty="0" err="1">
                <a:solidFill>
                  <a:schemeClr val="accent6"/>
                </a:solidFill>
              </a:rPr>
              <a:t>en</a:t>
            </a:r>
            <a:r>
              <a:rPr lang="en-US" dirty="0">
                <a:solidFill>
                  <a:schemeClr val="accent6"/>
                </a:solidFill>
              </a:rPr>
              <a:t> savoir plus sur </a:t>
            </a:r>
            <a:r>
              <a:rPr lang="en-US" dirty="0" err="1">
                <a:solidFill>
                  <a:schemeClr val="accent6"/>
                </a:solidFill>
              </a:rPr>
              <a:t>votre</a:t>
            </a:r>
            <a:r>
              <a:rPr lang="en-US" dirty="0">
                <a:solidFill>
                  <a:schemeClr val="accent6"/>
                </a:solidFill>
              </a:rPr>
              <a:t> public. Pour </a:t>
            </a:r>
            <a:r>
              <a:rPr lang="en-US" dirty="0" err="1">
                <a:solidFill>
                  <a:schemeClr val="accent6"/>
                </a:solidFill>
              </a:rPr>
              <a:t>envoyer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votre</a:t>
            </a:r>
            <a:r>
              <a:rPr lang="en-US" dirty="0">
                <a:solidFill>
                  <a:schemeClr val="accent6"/>
                </a:solidFill>
              </a:rPr>
              <a:t> message </a:t>
            </a:r>
            <a:r>
              <a:rPr lang="en-US" dirty="0" err="1">
                <a:solidFill>
                  <a:schemeClr val="accent6"/>
                </a:solidFill>
              </a:rPr>
              <a:t>à</a:t>
            </a:r>
            <a:r>
              <a:rPr lang="en-US" dirty="0">
                <a:solidFill>
                  <a:schemeClr val="accent6"/>
                </a:solidFill>
              </a:rPr>
              <a:t> un public </a:t>
            </a:r>
            <a:r>
              <a:rPr lang="en-US" dirty="0" err="1">
                <a:solidFill>
                  <a:schemeClr val="accent6"/>
                </a:solidFill>
              </a:rPr>
              <a:t>spécifique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r>
              <a:rPr lang="en-US" dirty="0" err="1"/>
              <a:t>Contribuez</a:t>
            </a:r>
            <a:r>
              <a:rPr lang="en-US" dirty="0"/>
              <a:t> au </a:t>
            </a:r>
            <a:r>
              <a:rPr lang="en-US" dirty="0" err="1"/>
              <a:t>contenu</a:t>
            </a:r>
            <a:r>
              <a:rPr lang="en-US" dirty="0"/>
              <a:t> que les gens </a:t>
            </a:r>
            <a:r>
              <a:rPr lang="en-US" dirty="0" err="1"/>
              <a:t>aiment</a:t>
            </a:r>
            <a:r>
              <a:rPr lang="en-US" dirty="0"/>
              <a:t>, </a:t>
            </a:r>
            <a:r>
              <a:rPr lang="en-US" dirty="0" err="1"/>
              <a:t>ajoutez</a:t>
            </a:r>
            <a:r>
              <a:rPr lang="en-US" dirty="0"/>
              <a:t> des </a:t>
            </a:r>
            <a:r>
              <a:rPr lang="en-US" dirty="0" err="1"/>
              <a:t>commentaires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partagez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contenu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(surtout </a:t>
            </a:r>
            <a:r>
              <a:rPr lang="en-US" dirty="0" err="1"/>
              <a:t>en</a:t>
            </a:r>
            <a:r>
              <a:rPr lang="en-US" dirty="0"/>
              <a:t> direct) et photo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essentiel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contenu</a:t>
            </a:r>
            <a:r>
              <a:rPr lang="en-US" dirty="0"/>
              <a:t> long (articles) et les mises </a:t>
            </a:r>
            <a:r>
              <a:rPr lang="en-US" dirty="0" err="1"/>
              <a:t>à</a:t>
            </a:r>
            <a:r>
              <a:rPr lang="en-US" dirty="0"/>
              <a:t> jour avec du </a:t>
            </a:r>
            <a:r>
              <a:rPr lang="en-US" dirty="0" err="1"/>
              <a:t>texte</a:t>
            </a:r>
            <a:r>
              <a:rPr lang="en-US" dirty="0"/>
              <a:t> bien </a:t>
            </a:r>
            <a:r>
              <a:rPr lang="en-US" dirty="0" err="1"/>
              <a:t>conçues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faire </a:t>
            </a:r>
            <a:r>
              <a:rPr lang="en-US" dirty="0" err="1"/>
              <a:t>l'affaire</a:t>
            </a:r>
            <a:endParaRPr lang="en-US" dirty="0"/>
          </a:p>
          <a:p>
            <a:r>
              <a:rPr lang="en-US" dirty="0" err="1"/>
              <a:t>Participez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communautaires</a:t>
            </a:r>
            <a:r>
              <a:rPr lang="en-US" dirty="0"/>
              <a:t> (</a:t>
            </a:r>
            <a:r>
              <a:rPr lang="en-US" dirty="0" err="1"/>
              <a:t>lieux</a:t>
            </a:r>
            <a:r>
              <a:rPr lang="en-US" dirty="0"/>
              <a:t>, </a:t>
            </a:r>
            <a:r>
              <a:rPr lang="en-US" dirty="0" err="1"/>
              <a:t>intérêts</a:t>
            </a:r>
            <a:r>
              <a:rPr lang="en-US" dirty="0"/>
              <a:t>)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créez</a:t>
            </a:r>
            <a:r>
              <a:rPr lang="en-US" dirty="0"/>
              <a:t> les </a:t>
            </a:r>
            <a:r>
              <a:rPr lang="en-US" dirty="0" err="1"/>
              <a:t>vôtres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le temps de les faire </a:t>
            </a:r>
            <a:r>
              <a:rPr lang="en-US" dirty="0" err="1"/>
              <a:t>grandir</a:t>
            </a:r>
            <a:endParaRPr lang="en-US" dirty="0"/>
          </a:p>
          <a:p>
            <a:r>
              <a:rPr lang="en-US" dirty="0"/>
              <a:t>Promotion des </a:t>
            </a:r>
            <a:r>
              <a:rPr lang="en-US" dirty="0" err="1"/>
              <a:t>événements</a:t>
            </a:r>
            <a:endParaRPr lang="en-US" dirty="0"/>
          </a:p>
          <a:p>
            <a:r>
              <a:rPr lang="en-US" dirty="0" err="1"/>
              <a:t>Vendre</a:t>
            </a:r>
            <a:r>
              <a:rPr lang="en-US" dirty="0"/>
              <a:t> des spectacles, des souvenirs</a:t>
            </a:r>
          </a:p>
          <a:p>
            <a:r>
              <a:rPr lang="en-US" dirty="0"/>
              <a:t>Diffuser des </a:t>
            </a:r>
            <a:r>
              <a:rPr lang="en-US" dirty="0" err="1"/>
              <a:t>publicités</a:t>
            </a:r>
            <a:r>
              <a:rPr lang="en-US" dirty="0"/>
              <a:t> </a:t>
            </a:r>
            <a:r>
              <a:rPr lang="en-US" dirty="0" err="1"/>
              <a:t>ciblées</a:t>
            </a:r>
            <a:r>
              <a:rPr lang="en-US" dirty="0"/>
              <a:t> pour </a:t>
            </a:r>
            <a:r>
              <a:rPr lang="en-US" dirty="0" err="1"/>
              <a:t>promouvoir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contenu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3DFF0-F1F3-430E-AD1C-8A87EADFC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1457325"/>
            <a:ext cx="5778500" cy="50355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YouTube : </a:t>
            </a:r>
            <a:r>
              <a:rPr lang="en-US" dirty="0">
                <a:solidFill>
                  <a:schemeClr val="accent6"/>
                </a:solidFill>
              </a:rPr>
              <a:t>pour </a:t>
            </a:r>
            <a:r>
              <a:rPr lang="en-US" dirty="0" err="1">
                <a:solidFill>
                  <a:schemeClr val="accent6"/>
                </a:solidFill>
              </a:rPr>
              <a:t>divertir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ou</a:t>
            </a:r>
            <a:r>
              <a:rPr lang="en-US" dirty="0">
                <a:solidFill>
                  <a:schemeClr val="accent6"/>
                </a:solidFill>
              </a:rPr>
              <a:t> pour </a:t>
            </a:r>
            <a:r>
              <a:rPr lang="en-US" dirty="0" err="1">
                <a:solidFill>
                  <a:schemeClr val="accent6"/>
                </a:solidFill>
              </a:rPr>
              <a:t>enseigner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/>
              <a:t>Optimisé</a:t>
            </a:r>
            <a:r>
              <a:rPr lang="en-US" dirty="0"/>
              <a:t> pour le </a:t>
            </a:r>
            <a:r>
              <a:rPr lang="en-US" dirty="0" err="1"/>
              <a:t>référencement</a:t>
            </a:r>
            <a:endParaRPr lang="en-US" dirty="0"/>
          </a:p>
          <a:p>
            <a:r>
              <a:rPr lang="en-US" dirty="0" err="1"/>
              <a:t>Construire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communauté</a:t>
            </a:r>
            <a:r>
              <a:rPr lang="en-US" dirty="0"/>
              <a:t> de gens </a:t>
            </a:r>
            <a:r>
              <a:rPr lang="en-US" dirty="0" err="1"/>
              <a:t>intéressés</a:t>
            </a:r>
            <a:endParaRPr lang="en-US" dirty="0"/>
          </a:p>
          <a:p>
            <a:r>
              <a:rPr lang="en-US" dirty="0" err="1"/>
              <a:t>Fonctionnalités</a:t>
            </a:r>
            <a:r>
              <a:rPr lang="en-US" dirty="0"/>
              <a:t> de </a:t>
            </a:r>
            <a:r>
              <a:rPr lang="en-US" dirty="0" err="1"/>
              <a:t>monétisation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Twitter : </a:t>
            </a:r>
            <a:r>
              <a:rPr lang="en-US" dirty="0">
                <a:solidFill>
                  <a:schemeClr val="accent6"/>
                </a:solidFill>
              </a:rPr>
              <a:t>pour </a:t>
            </a:r>
            <a:r>
              <a:rPr lang="en-US" dirty="0" err="1">
                <a:solidFill>
                  <a:schemeClr val="accent6"/>
                </a:solidFill>
              </a:rPr>
              <a:t>participer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à</a:t>
            </a:r>
            <a:r>
              <a:rPr lang="en-US" dirty="0">
                <a:solidFill>
                  <a:schemeClr val="accent6"/>
                </a:solidFill>
              </a:rPr>
              <a:t> la conversation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L'expertise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au menu</a:t>
            </a:r>
          </a:p>
          <a:p>
            <a:r>
              <a:rPr lang="en-US" dirty="0" err="1"/>
              <a:t>Découvrez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disent</a:t>
            </a:r>
            <a:r>
              <a:rPr lang="en-US" dirty="0"/>
              <a:t> sur un lieu </a:t>
            </a:r>
            <a:r>
              <a:rPr lang="en-US" dirty="0" err="1"/>
              <a:t>ou</a:t>
            </a:r>
            <a:r>
              <a:rPr lang="en-US" dirty="0"/>
              <a:t> un </a:t>
            </a:r>
            <a:r>
              <a:rPr lang="en-US" dirty="0" err="1"/>
              <a:t>sujet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Instagram – </a:t>
            </a:r>
            <a:r>
              <a:rPr lang="en-US" dirty="0">
                <a:solidFill>
                  <a:schemeClr val="accent6"/>
                </a:solidFill>
              </a:rPr>
              <a:t>Pour inspirer. Pour </a:t>
            </a:r>
            <a:r>
              <a:rPr lang="en-US" dirty="0" err="1">
                <a:solidFill>
                  <a:schemeClr val="accent6"/>
                </a:solidFill>
              </a:rPr>
              <a:t>partager</a:t>
            </a:r>
            <a:r>
              <a:rPr lang="en-US" dirty="0">
                <a:solidFill>
                  <a:schemeClr val="accent6"/>
                </a:solidFill>
              </a:rPr>
              <a:t> un aperçu de </a:t>
            </a:r>
            <a:r>
              <a:rPr lang="en-US" dirty="0" err="1">
                <a:solidFill>
                  <a:schemeClr val="accent6"/>
                </a:solidFill>
              </a:rPr>
              <a:t>votre</a:t>
            </a:r>
            <a:r>
              <a:rPr lang="en-US" dirty="0">
                <a:solidFill>
                  <a:schemeClr val="accent6"/>
                </a:solidFill>
              </a:rPr>
              <a:t> monde</a:t>
            </a:r>
            <a:r>
              <a:rPr lang="en-US" dirty="0"/>
              <a:t>.</a:t>
            </a:r>
          </a:p>
          <a:p>
            <a:r>
              <a:rPr lang="en-US" dirty="0"/>
              <a:t>Selfies, photos</a:t>
            </a:r>
          </a:p>
          <a:p>
            <a:r>
              <a:rPr lang="en-US" dirty="0"/>
              <a:t>Hashtag #</a:t>
            </a:r>
          </a:p>
          <a:p>
            <a:r>
              <a:rPr lang="en-US" dirty="0"/>
              <a:t>#pas de </a:t>
            </a:r>
            <a:r>
              <a:rPr lang="en-US" dirty="0" err="1"/>
              <a:t>filtre</a:t>
            </a:r>
            <a:endParaRPr lang="en-CA" dirty="0"/>
          </a:p>
        </p:txBody>
      </p:sp>
      <p:sp>
        <p:nvSpPr>
          <p:cNvPr id="271" name="Slide Number Placeholder 2"/>
          <p:cNvSpPr txBox="1"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3405</TotalTime>
  <Words>1613</Words>
  <Application>Microsoft Macintosh PowerPoint</Application>
  <PresentationFormat>Widescreen</PresentationFormat>
  <Paragraphs>213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</vt:lpstr>
      <vt:lpstr>Bahnschrift</vt:lpstr>
      <vt:lpstr>Bahnschrift SemiBold</vt:lpstr>
      <vt:lpstr>Calibri</vt:lpstr>
      <vt:lpstr>Corbel</vt:lpstr>
      <vt:lpstr>Tahoma</vt:lpstr>
      <vt:lpstr>Trebuchet MS</vt:lpstr>
      <vt:lpstr>Wingdings</vt:lpstr>
      <vt:lpstr>MBT_Template</vt:lpstr>
      <vt:lpstr>Workshop 3 Truly Engaging: How to Create Social Media Posts that Connect</vt:lpstr>
      <vt:lpstr>PowerPoint Presentation</vt:lpstr>
      <vt:lpstr>PowerPoint Presentation</vt:lpstr>
      <vt:lpstr>Série d’ateliers P.A.D.E</vt:lpstr>
      <vt:lpstr>Révision du devoir</vt:lpstr>
      <vt:lpstr>Vous êtes un…</vt:lpstr>
      <vt:lpstr>Votre public</vt:lpstr>
      <vt:lpstr>Respectez l'objectif de votre public</vt:lpstr>
      <vt:lpstr>Connaîssez votre objectif</vt:lpstr>
      <vt:lpstr>Développement de contenu : les 3 C</vt:lpstr>
      <vt:lpstr>Soyez créatifs</vt:lpstr>
      <vt:lpstr> Compétences : Photographie</vt:lpstr>
      <vt:lpstr>Compétences : Vidéo</vt:lpstr>
      <vt:lpstr>Qualité vidéo : lumière, micro et arrière-plan</vt:lpstr>
      <vt:lpstr>Compétences : Rédaction</vt:lpstr>
      <vt:lpstr>Fondamentaux</vt:lpstr>
      <vt:lpstr> RESTONS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395</cp:revision>
  <cp:lastPrinted>2020-11-04T19:45:39Z</cp:lastPrinted>
  <dcterms:created xsi:type="dcterms:W3CDTF">2019-08-28T07:37:23Z</dcterms:created>
  <dcterms:modified xsi:type="dcterms:W3CDTF">2021-10-28T18:40:46Z</dcterms:modified>
</cp:coreProperties>
</file>